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John Lesko"/>
  <p:cmAuthor clrIdx="1" id="1" initials="" lastIdx="2" name="Nancy White"/>
  <p:cmAuthor clrIdx="2" id="2" initials="" lastIdx="1" name="Abby Yanow"/>
  <p:cmAuthor clrIdx="3" id="3" initials="" lastIdx="1" name="Brian Tarallo"/>
  <p:cmAuthor clrIdx="4" id="4" initials="" lastIdx="1" name="Kristine Wood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8-01-19T17:51:36.259">
    <p:pos x="6000" y="0"/>
    <p:text>Including select co-designers in the early part of your meeting w/ polls, templates, graphic guides, etc ... All tools are helpful. Building a cascade or meetings or tiering engagement very smart for achieving buy in.</p:text>
  </p:cm>
  <p:cm authorId="1" idx="1" dt="2018-01-19T17:48:19.978">
    <p:pos x="6000" y="100"/>
    <p:text>Strengths: We are using Liberating Structures and other approaches F2F and we are ready to do them online. We see the value creation.</p:text>
  </p:cm>
  <p:cm authorId="2" idx="1" dt="2018-01-19T17:50:08.735">
    <p:pos x="6000" y="200"/>
    <p:text>very cool, don't have to fight with others for space!!</p:text>
  </p:cm>
  <p:cm authorId="3" idx="1" dt="2018-01-19T17:49:52.706">
    <p:pos x="6000" y="300"/>
    <p:text>add comments here!</p:text>
  </p:cm>
  <p:cm authorId="4" idx="1" dt="2018-01-19T17:49:50.840">
    <p:pos x="681" y="1889"/>
    <p:text>Ahhh</p:text>
  </p:cm>
  <p:cm authorId="1" idx="2" dt="2018-01-19T17:49:01.474">
    <p:pos x="2917" y="579"/>
    <p:text>We have to move forward more strongly between our F2F meetings. Keep momentum.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79525" y="57300"/>
            <a:ext cx="8520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79525" y="57300"/>
            <a:ext cx="8520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79525" y="57300"/>
            <a:ext cx="8520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  <p:pic>
        <p:nvPicPr>
          <p:cNvPr id="7" name="Shape 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7477" y="0"/>
            <a:ext cx="794904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/>
          <p:nvPr/>
        </p:nvSpPr>
        <p:spPr>
          <a:xfrm>
            <a:off x="760525" y="-3650"/>
            <a:ext cx="7662900" cy="41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Thinking about your organization or client, what would be the </a:t>
            </a:r>
            <a:r>
              <a:rPr b="1" lang="en"/>
              <a:t>strengths, problems, opportunities, </a:t>
            </a:r>
            <a:r>
              <a:rPr lang="en"/>
              <a:t>and </a:t>
            </a:r>
            <a:r>
              <a:rPr b="1" lang="en"/>
              <a:t>threats </a:t>
            </a:r>
            <a:r>
              <a:rPr lang="en"/>
              <a:t>to introducing more virtual facilitation?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081875" y="992150"/>
            <a:ext cx="3338700" cy="14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We’re already good at conference calls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OD students interested in learning the tools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The obvious strengths of being able to connect across geographic and cultural boundaries, cost-saving, etc.</a:t>
            </a:r>
            <a:endParaRPr sz="1100"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1081875" y="2999175"/>
            <a:ext cx="3338700" cy="14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Sometimes have to use Client’s software/technology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Watch for generational assumptions!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We’re not allowed to load new software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There are various levels of comfort with diff platforms and technologies… better to keep to current systems (inc. remote systems)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Many people I work with get really confused by new technology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Time difference between Asia and Latin America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 sz="1100"/>
          </a:p>
        </p:txBody>
      </p:sp>
      <p:sp>
        <p:nvSpPr>
          <p:cNvPr id="56" name="Shape 56"/>
          <p:cNvSpPr txBox="1"/>
          <p:nvPr/>
        </p:nvSpPr>
        <p:spPr>
          <a:xfrm>
            <a:off x="4632275" y="919850"/>
            <a:ext cx="3410700" cy="2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Appear when you get a few key champions to lead the way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Web-based apps don’t need to be loaded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Get more people involved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Chance to work with more remote clients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Developing our craft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This is THE time for virtual work - it’s </a:t>
            </a:r>
            <a:r>
              <a:rPr lang="en" sz="1100">
                <a:solidFill>
                  <a:schemeClr val="dk1"/>
                </a:solidFill>
              </a:rPr>
              <a:t>being asked for </a:t>
            </a:r>
            <a:r>
              <a:rPr lang="en" sz="1100"/>
              <a:t>more and more often </a:t>
            </a:r>
            <a:endParaRPr sz="11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4995450" y="2999175"/>
            <a:ext cx="3410700" cy="14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Our competitors are way beyond us on this already (+1)</a:t>
            </a:r>
            <a:endParaRPr sz="1000"/>
          </a:p>
          <a:p>
            <a: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I’m not computer savvy myself, can’t help others to be, everything would need to be super simple</a:t>
            </a:r>
            <a:endParaRPr sz="1000"/>
          </a:p>
          <a:p>
            <a: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Not comfortable with tech</a:t>
            </a:r>
            <a:endParaRPr sz="1000"/>
          </a:p>
          <a:p>
            <a: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Reduction in personal interaction</a:t>
            </a:r>
            <a:endParaRPr sz="1000"/>
          </a:p>
          <a:p>
            <a: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Audiences checkout because theDependent of server connections</a:t>
            </a:r>
            <a:endParaRPr sz="1000"/>
          </a:p>
          <a:p>
            <a: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 experience isn’t rich enough</a:t>
            </a:r>
            <a:endParaRPr sz="1000"/>
          </a:p>
          <a:p>
            <a: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