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2.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0" r:id="rId4"/>
    <p:sldId id="261" r:id="rId5"/>
    <p:sldId id="267" r:id="rId6"/>
    <p:sldId id="262" r:id="rId7"/>
    <p:sldId id="264" r:id="rId8"/>
    <p:sldId id="268" r:id="rId9"/>
    <p:sldId id="263" r:id="rId10"/>
    <p:sldId id="266" r:id="rId11"/>
    <p:sldId id="269" r:id="rId12"/>
    <p:sldId id="273" r:id="rId13"/>
    <p:sldId id="270" r:id="rId14"/>
    <p:sldId id="275" r:id="rId15"/>
    <p:sldId id="274" r:id="rId16"/>
    <p:sldId id="272"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10" d="100"/>
          <a:sy n="110" d="100"/>
        </p:scale>
        <p:origin x="54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11.513"/>
    </inkml:context>
    <inkml:brush xml:id="br0">
      <inkml:brushProperty name="width" value="0.1" units="cm"/>
      <inkml:brushProperty name="height" value="0.1" units="cm"/>
      <inkml:brushProperty name="ignorePressure" value="1"/>
    </inkml:brush>
  </inkml:definitions>
  <inkml:trace contextRef="#ctx0" brushRef="#br0">182 63,'-2'0,"-4"0,-2 2,-1 6,0 6,-4 8,-3 12,1 12,-1 15,2 13,5 11,5 8,8 0,9-4,9-11,10-13,9-15,7-19,5-19,3-21,-1-19,-2-19,-7-13,-7-8,-9-7,-9-3,-11-1,-9-1,-10 5,-10 6,-7 4,-6 9,-4 9,-4 13,0 10,1 8,3 8,4 7,5 4,4 1,5 3,1 2,6 2,3 2,3 0,3-1</inkml:trace>
  <inkml:trace contextRef="#ctx0" brushRef="#br0" timeOffset="1032.9972">29 1095,'0'3,"-3"0,0 2,3 3,0 2,6 2,4 2,8 0,5 2,6 2,7-1,5 0,5-1,2-3,2-4,0-3,-2-3,-4-2,-5-3,-4-2,-6 0,-5 1,-10 1,-6 3,-8 1,-3 3,-2 3,-1 5,-3 7,-3 7,-2 12,-3 12,-3 15,-2 17,-3 17,-1 13,-2 13,3 11,2 2,3 0,5-4,5-10,6-11,7-13,2-12,4-12,1-12,0-9,0-8,-1-9,-2-9,-3-14,-2-18,-3-15,-4-14,-2-2</inkml:trace>
  <inkml:trace contextRef="#ctx0" brushRef="#br0" timeOffset="1800.2757">1 1081,'0'3,"0"5,0 3,0 8,0 7,0 9,2 13,1 14,3 16,2 17,2 15,2 15,4 10,1 8,2 4,4 0,2-5,1-9,4-9,1-13,0-12,-2-12,-2-11,-3-8,-3-8,-3-8,-5-8,-1-8,-4-6,-2-12,-3-11,-2-8,-1-8,0-4,-1-2,1-3,-3 1,-1 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3.997"/>
    </inkml:context>
    <inkml:brush xml:id="br0">
      <inkml:brushProperty name="width" value="0.2" units="cm"/>
      <inkml:brushProperty name="height" value="0.2" units="cm"/>
      <inkml:brushProperty name="color" value="#F6630D"/>
      <inkml:brushProperty name="ignorePressure" value="1"/>
    </inkml:brush>
  </inkml:definitions>
  <inkml:trace contextRef="#ctx0" brushRef="#br0">79 457,'0'3,"0"-2,2-2,1-1,0-5,0-2,1-2,0-5,0-6,-4-4,-2-5,-2-4,-1-3,-5-3,1-1,-2 2,-4 0,0 3,-2 2,3 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9:11.928"/>
    </inkml:context>
    <inkml:brush xml:id="br0">
      <inkml:brushProperty name="width" value="0.2" units="cm"/>
      <inkml:brushProperty name="height" value="0.2" units="cm"/>
      <inkml:brushProperty name="ignorePressure" value="1"/>
    </inkml:brush>
  </inkml:definitions>
  <inkml:trace contextRef="#ctx0" brushRef="#br0">1127 0,'-4'0,"-10"0,-10 4,-14 6,-17 9,-19 14,-18 13,-14 12,-9 12,-2 10,2 13,10 7,13 2,18-3,18-6,23-7,21-6,24-12,28-13,26-13,24-12,20-17,17-18,7-16,5-13,-4-9,-9-6,-13-2,-18-1,-17 4,-17 7,-19 5,-13 6,-12 3,-7 10,-3 13,-2 15,3 9,-1 10,3 8,0 6,2 3,3 3,-1 0,2-4,1-1,3-5,-2-13,-9-15,-6-10</inkml:trace>
  <inkml:trace contextRef="#ctx0" brushRef="#br0" timeOffset="739.1792">2554 97,'-8'0,"-15"0,-21 4,-14 6,-14 13,-16 11,-9 12,0 15,4 13,13 11,17 7,23 4,22 3,27-4,23-5,24-5,23-14,22-15,14-16,13-15,10-17,-4-17,-2-15,-13-13,-13-7,-13-9,-18-8,-17-5,-19-5,-16-2,-16-1,-18 0,-14 4,-12 6,-8 5,-4 5,-7 3,-1 6,5 7,2 6,6 4,7 6,5 8,4 6,2 4,6 7,7 7,1 6,2 5,4-2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9:13.601"/>
    </inkml:context>
    <inkml:brush xml:id="br0">
      <inkml:brushProperty name="width" value="0.2" units="cm"/>
      <inkml:brushProperty name="height" value="0.2" units="cm"/>
      <inkml:brushProperty name="ignorePressure" value="1"/>
    </inkml:brush>
  </inkml:definitions>
  <inkml:trace contextRef="#ctx0" brushRef="#br0">21 189,'-4'-4,"-6"-2,4-3,6-1,12-2,11-4,15-2,17-4,16-1,12 3,13 5,10 1,8 3,1 3,-3 7,-7 4,-14 5,-19 2,-21 3,-19 3,-19 8,-20 7,-22 7,-21 5,-16 4,-8 6,-4 2,-1 4,4 1,12-2,15-3,17-2,13-7,14-6,12-6,9-5,5-3,3-2,2-5,-5-2,0 1,-6 1,-4 2,-5 1,-3-4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9:13.979"/>
    </inkml:context>
    <inkml:brush xml:id="br0">
      <inkml:brushProperty name="width" value="0.2" units="cm"/>
      <inkml:brushProperty name="height" value="0.2" units="cm"/>
      <inkml:brushProperty name="ignorePressure" value="1"/>
    </inkml:brush>
  </inkml:definitions>
  <inkml:trace contextRef="#ctx0" brushRef="#br0">1 1,'4'0,"1"4,1 6,2 0,0 4,0 2,-3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56:02.886"/>
    </inkml:context>
    <inkml:brush xml:id="br0">
      <inkml:brushProperty name="width" value="0.1" units="cm"/>
      <inkml:brushProperty name="height" value="0.1" units="cm"/>
      <inkml:brushProperty name="ignorePressure" value="1"/>
    </inkml:brush>
  </inkml:definitions>
  <inkml:trace contextRef="#ctx0" brushRef="#br0">2381 2074,'0'-5,"4"0,6 0,5 1,4 1,3 1,2 1,1 0,0 5,0 6,0 5,0 0,-5 2,-1 2,-4 2,0 1,-3 1,-4 1,-2 1,-4-1,-4 1,-4-1,-4-3,-4-2,-4-4,-4-1,-1-2,-2 1,0-3,0-1,0-4,0-2,1-1,-1-2,1 0,0-5,0-1,4-4,1 0,4 2</inkml:trace>
  <inkml:trace contextRef="#ctx0" brushRef="#br0" timeOffset="1">1583 1566,'-4'0,"-6"4,0 5,-4 6,1 8,-1 5,-2 5,-4 1,-1 4,3 3,-1 3,4-2,0 0,3-3,3-4,3-4,3-3,6-6,2-11,1-8</inkml:trace>
  <inkml:trace contextRef="#ctx0" brushRef="#br0" timeOffset="2">1825 1590,'-4'0,"-2"4,-3 5,-1 6,-2 8,-4 5,-2 5,-4 6,3 4,1 3,3-2,-1-1,4-3,3-4,-1-4,1-4,3-2,1-2,3 0,1-5</inkml:trace>
  <inkml:trace contextRef="#ctx0" brushRef="#br0" timeOffset="3">1390 2412,'4'0,"5"0,6 0,4 0,3 0,2 0,-3 0</inkml:trace>
  <inkml:trace contextRef="#ctx0" brushRef="#br0" timeOffset="4">1148 2993,'-4'0,"2"0,2-4,6-2,0-3,5-1,7-2,10-4,8-3,7-2,7-2,4-1,1-1,4 5,-1 0,-5 5,-8 4,-8 0,-5 3,-5 1,-6 7,-3 3,-1 1,-3-4,-3-2</inkml:trace>
  <inkml:trace contextRef="#ctx0" brushRef="#br0" timeOffset="5">1414 3186,'0'-4,"4"-1,5-1,6-2,4 0,3 1,-2 1</inkml:trace>
  <inkml:trace contextRef="#ctx0" brushRef="#br0" timeOffset="6">833 1856,'-4'0,"-6"0,-4 4,-5 1,-3 5,-2 4,-1 3,0 4,-1 2,1 1,1 1,3 0,6 0,2 0,2 0,4-1,6 1,4-1,6 0,5-4,4-1,4-4,1-1,2-2,0-4,0-2,5-3,0-2,0-1,-6 0</inkml:trace>
  <inkml:trace contextRef="#ctx0" brushRef="#br0" timeOffset="7">930 2340,'-4'0,"-2"4,1 5,1 6,1 8,-3 5,-1 5,2 6,-3 4,-1 7,2 3,2 6,2 0,2-1,-4 1,-1-1,1-1,1-3,2-3,0-5,1-6,1-7,0-4,0-3,1-2,-1-1,0 0,0 0,4-4,6-1,5-3,4-5,-1 0,0-1,2 2,1-2,1-1,1 1,1 0,0 2,1-1,-1-2,-4 2,-1-1,0-2,-3 2,0 0,1-3,2-1,-2 2,-4 0</inkml:trace>
  <inkml:trace contextRef="#ctx0" brushRef="#br0" timeOffset="8">2406 2485,'0'4,"0"5,-5 6,0 8,-4 5,-1 5,-2 6,-4 4,1 3,0 2,1 1,-1-4,3-1,-1-4,1 0,4-4,-2 1,1-2,-2-2,1-4,-2-1,1-3,-2 0,2-1,2-1,-1-3,1-2,2 1,-2-4,-4 1,-3-3,-3-4,-3 1,-2-1,0-2,-1 1,0 0,0 3,1-1,-1-2,5 2,1-1,0-2,3 2,9-5,5-3</inkml:trace>
  <inkml:trace contextRef="#ctx0" brushRef="#br0" timeOffset="9">2406 1856,'0'4,"0"-3,0-5,0-7,4-5,1-8,4-8,1-12,2-10,0-8,1-6,3-4,-1-2,1 0,-3 3,1 6,-2 6,-3 5,1 7,-1 8,2 6,-1 4,-2 4,-2 2,-3 0,-5 4,-7 2,-6 3,-5 4,-2 4,-2 3,-2 2,1-3,0-1,-1 1,2 0,-1 2,1 0,-1 2,1-1,0 1,0 1,4-5,5-6,10 0,5-4,3-2,5-4,1-6,0-3,-3 0,-2 0,-1 1,-2 1,-5 2,-2 0,1 0,0 1,2 0,-3 4,-1 2,1-1,-2 3,0 1,-3-2,-4 2,-3 3,-3 1,-1 1,-2 3,-1 2,4 6,2 4,-1 0,0 3,3 5,0 4,-1 4,2 1,0 3,3-1,4 1,-2 0,2 0,3-8,5-12,4-10,1-9,0-6,-1-3,0-3,-2 0,0 0,-5 0,-6 0,0 1,-4 5,1 1,-1 0,-3 3,-2 0,-3-1,0-2,-2 3,-1-1,1 3,-1-1,0 3,1-1,0 2,3-2,3 2,-1 3,3 6,0 4,3 6,4 5,3 9,2 5,3 2,1 4,0 1,1 2,0 0,-1 2,1-2,3-3,2-2,-1-3,-1-2,-1-1,3-5,-4-6,-6-9,-6-6,-7-3,-3-4,-3-1,-2-4,0 2,0 1,-1 4,1 1,0 3,1 1,-1 5,1 2,0 4,0 0,4 3,1-1,4 1,1-1,2 2,3 2,4 2,6 3,3 1,6 2,4-4,0 0,2-1,-2 2,1-4,-2 0,1 1,-2 2,-4 1,-6-3,-4-8,-6-6,-5-4,-5-2,-4 0,-1 0,-2 0,0 5,-1 1,1 1,0-1,1 3,-1 1,1 2,0 0,0-1,3 1,3-1,-1 2,3 4,9-1,5 1,7-2,7 1,5 2,4 3,3-2,1 0,-3 1,-2-2,0 0,-3 2,-1-3,-3 1,-3 1,-8 3,-4 1,-6 5,-2 3,-3 5,1 0,2-1,3 2,3-2,1-1,2-2,5-3,2-1,-4-5,-3-2,-1-5</inkml:trace>
  <inkml:trace contextRef="#ctx0" brushRef="#br0" timeOffset="10">374 429,'0'-5,"-5"0,-8 0,-8 1,-3 1,-6 1,-2 5,-4 2,0 4,-2 1,1 3,3 3,3 2,7 4,12-3,11-5,15-4,9-4,9-7,6-4,2-4,2-6,-2 0,-3-1,-5 2,-3 3,-11 8,-8 4</inkml:trace>
  <inkml:trace contextRef="#ctx0" brushRef="#br0" timeOffset="11">204 961,'-4'0,"-6"0,-4 0,-5 4,-3 5,-2 2,3 3,5 2,10 0,10-4,8-3,6-4,8-6,5-8,4-2,5-3,-1-3,-2 0,-8 1,-4 1,-7 4</inkml:trace>
  <inkml:trace contextRef="#ctx0" brushRef="#br0" timeOffset="12">1341 3670,'0'4,"0"6,-4 5,-1 4,-5 3,1 1,0 2,3 1,2-1,2 0,1 0,5-1,6 1,9-5,6-1,3-5,0-3,4-5,1-7,-2-7,-1-7,-2-5,-2-2,-1-3,0-1,-1 1,-5-5,0-1,-5 1,-4 1,1 2,-3 1,-1 1,-7 4,-7 7,-3 5</inkml:trace>
  <inkml:trace contextRef="#ctx0" brushRef="#br0" timeOffset="13">1849 3864,'4'0,"6"0,1 4,2 5,4 10,2 10,7 12,3 15,1 20,-1 16,-2 18,0 15,-1 10,-5 12,-3 9,-3 3,-5 3,-3-1,-4-7,-2-10,-1-13,-1-7,-4-9,-1-12,-4-7,0-11,1-8,3-9,2-7,-3-7,1-7,1-9,1-6,1-4,2-3,0-2,1 0,0-9,-4-6,-1-9,0-4</inkml:trace>
  <inkml:trace contextRef="#ctx0" brushRef="#br0" timeOffset="14">1607 4541,'-4'4,"-1"10,-1 10,2 14,1 13,1 18,1 17,1 16,0 19,0 13,0 9,1 0,-1-3,-4-5,-2-9,1-14,-3-13,0-11,0-13,-1-10,0-9,-2-5,1-7,1-7,3-6,-1-8,-1-4,6-5,8-1,6-2,6-4,3 2,7-1,7-2,5 2,5 0,6-1,-1-3,0-1,-2-1,-3-2,-7 0,-9 4,-13 1,-10 0</inkml:trace>
  <inkml:trace contextRef="#ctx0" brushRef="#br0" timeOffset="15">1462 6694,'-4'0,"-1"4,-1 6,2 4,5 10,3 11,0 18,4 15,0 13,4 9,-1 6,2 2,-2-2,3-9,2-12,2-15,3-16,2-17,5-17,1-18,5-16,5-12,-1-16,2-12,-2-12,-3-5,-4-5,-2 0,-7 2,-3 7,-4 12,-5 14,-9 15,-8 14,-3 10</inkml:trace>
  <inkml:trace contextRef="#ctx0" brushRef="#br0" timeOffset="16">1148 3864,'-4'0,"-6"4,-5 5,-4 6,-3 12,-6 14,-10 17,-12 19,-9 24,-7 25,-1 24,-1 19,3 13,4 10,5 4,7-2,12-10,8-11,9-14,8-14,7-15,-2-14,2-9,2-11,-4-13,0-13,1-15,-2-15,0-12,1-13,2-15,2-11,1-7,1-1</inkml:trace>
  <inkml:trace contextRef="#ctx0" brushRef="#br0" timeOffset="17">978 4493,'0'4,"0"5,-4 10,-1 10,-5 12,-3 15,-1 20,-1 20,-3 20,-2 22,2 17,0 14,-1 8,-1 3,3-1,-1-6,4-12,4-17,3-16,-1-18,2-15,0-16,2-12,-2-11,-1-9,2-10,-3-10,-1-6,7-3,11-3,8-2,9-2,9-3,7-3,8-2,4-2,5-1,1-4,-6-2,-7 0,-9 1,-10 2</inkml:trace>
  <inkml:trace contextRef="#ctx0" brushRef="#br0" timeOffset="18">349 6742,'4'0,"6"4,9 2,5 3,8 1,1 2,4 0,0-3,-2-3,-4-2,-6-2</inkml:trace>
  <inkml:trace contextRef="#ctx0" brushRef="#br0" timeOffset="19">349 6766,'0'5,"-4"0,-1 4,0 5,0 8,2 9,1 10,1 16,1 10,0 11,0 7,0 7,1 0,3-4,6-13,1-10,2-17,8-16,4-14,2-13,1-17,-1-10,0-13,-2-10,-4-5,-1-2,-5 0,-1-1,-2 6,-4 6,-2 11</inkml:trace>
  <inkml:trace contextRef="#ctx0" brushRef="#br0" timeOffset="20">761 7154,'0'-5,"-5"4,0 5,0 7,1 13,1 16,1 16,1 16,0 16,1 14,1 10,-1 6,0-4,0-5,0-9,0-13,0-14,0-14,-4-13,-1-19,0-14</inkml:trace>
  <inkml:trace contextRef="#ctx0" brushRef="#br0" timeOffset="21">1849 7565,'4'0,"2"4,-1 5,3 6,1 8,-2 9,-2 11,2 10,1 9,-2 6,-2 4,3 2,0 1,-1 0,2-5,1-6,-3-9,-1-11,2-8,1-6,-7-9,-2-11,-5-8,-3-4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56:02.908"/>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2298 2016,'0'-4,"4"-1,6-1,9 2,5 1,7 6,7 1,5 1,3-1,2 3,-3 1,-1-2,-3-1,-6 2,-3 1,-4-2,-7 2,-6-4,-10-2,-11-3,-3-4,-5-2,-4-3,-3-1,2-2,0-3,0-3,-2-2,3-2,0-1,0 3,2 2,0 4,3 0,3 6,8 6,8 7,8 7,4 1,5 4,1 2,2 2,0-1,-1-1,1-3,-5 0,-2-2,-4 0,-5-6,-3-8,-4-8,-2-7,3-5,1-2,-1-2,0-1,-2 0,-1 9,0 11,-1 10,0 10,0 5,0 5,0 1,0 2,-1-1,1-4</inkml:trace>
  <inkml:trace contextRef="#ctx0" brushRef="#br0" timeOffset="1">2830 2428,'-4'0,"3"0,1 4,5 1,2 4,3 1,5-2,3-2,3-2,3-1,0-2,1-1,0 0,0-5,0-1,-5 1</inkml:trace>
  <inkml:trace contextRef="#ctx0" brushRef="#br0" timeOffset="2">3072 2113,'0'4,"0"-2,0-7,4-5,2-11,3-4,1-7,2-7,4-4,-2-3,-2 2,0 0,-1 4,-3 4,-3 4,-2 4,-2 6</inkml:trace>
  <inkml:trace contextRef="#ctx0" brushRef="#br0" timeOffset="3">2250 2428,'0'-5,"0"-4,-5-2,-4 2,-6 6,-4 3,-3 7,-2 1,-1 4,0 4,0 3,0-1,0-1,5 3,9-4,11-3,5-9,7-5,4-6,5-2,-3 4,1 8,1 7,-3 6,4 4,3 4,5 1,5 0,7 1,7-1,5 0,5-4,5-2,0-4,2-4,-2-1,0-1,-1-3,-9 2,-3 0,-4-2,-4-1,-2-3,-3 0,-4-2,-3 0,-3 0,-10 0,-8-1</inkml:trace>
  <inkml:trace contextRef="#ctx0" brushRef="#br0" timeOffset="4">2516 3129,'4'0,"5"0,6 4,4 2,7-1,8-1,1-1,0-1,-3-1,-6-1</inkml:trace>
  <inkml:trace contextRef="#ctx0" brushRef="#br0" timeOffset="5">1524 1871,'4'-4,"1"-6,1-4,-2-5,-5 1,-7-1,-6 4,-9 3,-8 9,-8 8,-5 8,-8 10,2 5,0 6,5 1,6 4,9 2,11 3,11-2,13 1,8-4,7 0,8-2,3-4,5-3,0-7,-2-7,2-6,-1-5,-3-4,-3-5,-1-3,-6-4,-3 0,0 2,0-2,2 1,-3 7,-9 7,-6 8,-3 5,-6 9,-2 3,-4 2,1 3,-3 0,2 2,-2 4,-2-1,1 1,4 2,-1-2,2 0,2-2,-1 0,1-2,1 2,3-3,1-2,2-3,-4-3,0-1,0-2,1 0,1 0,2 0,0-1,1 1,0 0,0 0,4-4,2-1,-1 0,0 1,2-3,0 0,-1 1,3-3,0 1,2-3,-1 1,2-2,4 1,2-2,3-3,6 2,3-1,-1-2,4-3,1 3,-3 0,3-1,-5 2,-3 4,-2 0,0 2,-6 3,0-1,-4 0,-5-7,-3-4</inkml:trace>
  <inkml:trace contextRef="#ctx0" brushRef="#br0" timeOffset="6">1596 1774,'0'-4,"0"-5,0-6,0-4,5-3,0-6,0-7,-1-5,4-4,-1-3,-1-6,-1-2,-2-4,-2-4,0 0,-1 3,0 3,0-1,-1 1,1 7,-4 2,-2 3,1 3,1 6,1 5,1 3,1 2,5 6,5 6,2 2,3 2,3 3,3 3,6-2,3 0,0 1,4 1,1 2,-3 0,-1 2,-2 0,-2 4,-5 6,-2 1,-4 3,-1-2,-2 3,0-3,-1-6,-3-9,-3-12,-2-8,-2-4,0-1,-2 0,5 0,1 1,0 1,3 1,0 1,3-1,4 5,-1 2,1 3,3 5,-3 8,2 4,0 6,-1 6,-4 4,0 4,-2 2,-3 5,2 2,0-1,1 0,0-3,2 0,-1-2,2 0,2-5,0-9,0-12,-2-9,2-7,-3-5,1-2,-2-2,-2-1,1 1,3 1,3-5,4 0,1-4,7-4,6-4,5-3,9-2,4 3,6 0,1 4,-1 5,-2 8,-7 8,-7 9,-7 4,-6 5,-2 1,-7 6,-3 1,-3 4,-5 4,-4 3,-7 0,-2-1,-2-2</inkml:trace>
  <inkml:trace contextRef="#ctx0" brushRef="#br0" timeOffset="7">2903 565,'4'0,"1"-4,5-2,3-3,5-5,7-4,4-2,4-3,10-2,5 0,7 0,3 0,3 5,0 5,-2 1,-4 3,-2 3,-2 8,-5 3,-8 2,-4 3,-5 1,-4-1,-5 2,-6 3,-6 4,-4-1</inkml:trace>
  <inkml:trace contextRef="#ctx0" brushRef="#br0" timeOffset="8">3483 831,'4'0,"6"-4,9-2,5 1,8 1,1 1,4 1,4 5,-1 6,-3 2,-4 3,1 3,-2 3,-1 2,-3-3,-5 0,-3 0,-1 2,-3-3</inkml:trace>
  <inkml:trace contextRef="#ctx0" brushRef="#br0" timeOffset="9">3677 2089,'4'0,"6"0,0-4,8-2,4 1,3 5,5 2,2 6,-1 5,3 4,0 4,-6 2,-4 2,-6 0,-5 0,-2 0,-7 0,-3 0,-6-1,-7 1,-5-5,-4-2,-7-3,-2 0,-1-4,2 2,-4-2,1-3,1-2,2-3,2-2,1-1,1 0,0 0,6-1</inkml:trace>
  <inkml:trace contextRef="#ctx0" brushRef="#br0" timeOffset="10">3580 2452,'4'0,"2"4,-5 5,-3 6,0 4,0 3,-4 2,-1 1,1 0,-3 0,0 0,-2 4,0 1,3 0,-2-1,0-2,3-1,2-1,-2 0,0-1,2 0,0 0,-1-5,-1 0,1 0,-2 1,-1 1,3 1,1 1,-3 1,1 0,1 1,-2-1,0 1,1-1,-2 0,1 1,1-1,-2 0,0 0,-2 0,1 1,-2-5,0-2,3 1,3 1,-1-3,-1 0,-2-3,1 0,-3 2,-3 3,-4-3,3 1,-2-3,4 0,-1-2,2 1,0-1,-2-4,-3-2,-3-3,-1-1,-2-2,0 0,-1-1,1 1,-1-1,1 1,-1 0,1-1,4-3,1-1,0 0,3 4,0 4,-1 0,2 1</inkml:trace>
  <inkml:trace contextRef="#ctx0" brushRef="#br0" timeOffset="11">1959 3661,'4'0,"2"4,-1 6,-1 5,-1 4,-1 3,-1 2,0 0,3 2,1-1,4 0,0 0,4-1,2 1,0-1,0-4,-1-1,0-4,3-1,2-2,2 1,1-2,2-3,-4 1,-1 0,0-3,2-5,0-4,2-5,0-1,1-3,0-4,1-8,-1-3,0-1,-3-5,-3 0,1 1,-3 2,-4 2,-4 1,-4 2,2 5,-1 1,0 5</inkml:trace>
  <inkml:trace contextRef="#ctx0" brushRef="#br0" timeOffset="12">3048 3879,'0'4,"4"6,1 4,5 5,-1 8,4 6,2 7,0 4,1 3,2-2,-3-1,-3-3,1-5,-3-5,-2-3,1-6,-1-3,-6-5,-3 0,-6-3,-5 1,-5 2,-4 4,2 2,-5 2,-1 5,3 3,1 0,0-1,3-2,2 4,-2 0,3-1,4 2,3 1,0 2,0 4,3-1,5 1,3 3,1-2,4 0,5-2,4-4,3 1,7-5,3-5,4-1,1-6,2-5,4-1,2-7,3-4,1-6,2-7,-1-5,1-4,-4-2,-1-2,-5 0,0-5,-3 0,-3-1,-8 2,-3-2,-6-1,-1 6,-4 2,-3 2,-3 1,-3-1,-1 0,-5-1,-2-1,-4 0,-1 0,-1 4,0 1,-2 4,2 1,-1-3,1-1,-1 2,2 0,-2-2,1-2,-1 3,2-1,-2 0,2-2,-2-1,2-2,-2-1,-2 0,0 0,0-1,2 1,-1 0,2-1,-1 1,-3-5,-2 0,2-1,-1 2,-2 1,-1-3,3-1,-1 1,0 2,2 1,0 1,3 1,3 1,-1 4,3 1,1 1,-2 2,1 0,2-1,-3 3,1-2,-3 3,-3 4,-4 2,-3 4,-1 1,-2 2,4 4,0 3,0-2,0 0,6-1,7-6,4-3</inkml:trace>
  <inkml:trace contextRef="#ctx0" brushRef="#br0" timeOffset="13">1838 3952,'4'0,"-2"4,-7 5,-1 6,-9 4,-5 3,-8 6,-7 2,-6 5,-9 4,-7 4,-7 2,-5 7,-7 2,-3 5,-5 0,-4 2,-3 0,-4 1,3-2,0 2,0-2,3-2,4 0,4 0,8-3,8-2,7-2,5-5,7-3,8-4,10-5,5-8,8-4,5-2,9-1,9 2,7-4,5 0,3-3,2 0,5-2,5 0,2 0,6 0,4-1,2-2,6 0,9 0,7-2,7-6,7-8,10-2,9-5,3-2,4-9,4-2,3-2,2 0,1 1,-4 1,0 1,-1 1,-3 1,-4 4,-4 1,-4 5,-7-1,-10 4,-8 2,-9 0,-7 0,-5 3,-5 2,-6 1,-6 2,-2 0,-3-3,-2-1,-3 0,-7-2,-10-2,-7 2</inkml:trace>
  <inkml:trace contextRef="#ctx0" brushRef="#br0" timeOffset="14">2927 4677,'4'0,"-3"0,-5 0,-7 0,-5 4,-4 2,-7-1,-7-1,-10-1,-10-1,-12-1,-7-1,-8 5,-11 0,-6 0,2-1,0 3,4 0,6-1,4-1,9 2,12 0,9-1,8-2,9-5,5-3,4 0,6 4,11 2,11-3,5-2</inkml:trace>
  <inkml:trace contextRef="#ctx0" brushRef="#br0" timeOffset="15">2661 3903,'4'0,"6"0,4 4,9 6,5 5,1 4,4 7,1 3,2 1,0 0,-3-2,-2-5,-7-3,-3-4,-5-2,-6-2</inkml:trace>
  <inkml:trace contextRef="#ctx0" brushRef="#br0" timeOffset="16">3967 4847,'4'0,"6"0,5 4,-1 5,7 6,3 4,2 3,5 6,0 2,5 5,3 4,0 0,1-3,2 1,-2-2,-4-3,1-2,-3-3,-2-1,-7-2,-3 0,-2-4,-4-2,-1-4,-2 1,0-4,2-2,-1-8,0-8,3-6,-2-10,5-14,3-11,6-12,2-11,4-5,4-8,4-5,-1-4,0 2,1 3,-2 5,0 8,-3 9,-4 7,-3 6,-4 7,-1 8,-1 5,-6 6,-1 6,-4 3,0 1,-6 2,-6 1,-2 2</inkml:trace>
  <inkml:trace contextRef="#ctx0" brushRef="#br0" timeOffset="17">5419 4048,'4'0,"-3"0,-1-4,-1-5,-5-2,0-3,0-2,-3-4,0-2,-2 3,0 0,2 0,-1 2,1 5,2 0,6 2,3-2,2-2,4-3,0-3,4-2,-1-2,2 0,-1-1,1 0,-1 1,1-1,-1 0,1 1,-2 0,2 0,-1-1,0 1,0 0,1 4,-2 1,-2 0,1-1,-1-1,-3 7,3 6,4 4,3 7,7 3,5 1,5 3,1-1,3-1,-1 2,2-1,-1 3,-3-2,-3 3,-8 2,-2-1,-5 2,-2-3,-3 1,-3 2,-3 7,-2 4,-3 0,0 1,-4-1,-2 0,0-2,1 0,-2-4,-5-7,-4-4,-3-5,-3-3,-2-6,-1-2,-4-1,-1 2,0 1,1 2,1 0,2 2,5-5,2 0,0 0,-1 1,-1 1,-1 2,7 0,6 1</inkml:trace>
  <inkml:trace contextRef="#ctx0" brushRef="#br0" timeOffset="18">6047 3710,'0'-4,"5"-2,4 1,6 1,4 1,3 1,6 1,2 5,1 1,2 0,1 4,-2 0,-2 2,-3 0,-1 2,-5 2,-2 0,-4 0,-9 3,-6 2,-6 5,-7 3,-5 6,1 4,-2 4,3 4,1 1,1 2,1-4,1-1,-1-4,2-5,3-4,2-3,-1-7,0-10,-3-8,-4-4,1-6,-2-2,-2 1,-3 1,-6 3,-2 1,-5-2,-6-2,1 2,-2 1,-2-2,1-1,5 1,3 1,4-2,2 0,2 1,1 2,1 1,-1 2,1 0,-1 1,4-4,6-1</inkml:trace>
  <inkml:trace contextRef="#ctx0" brushRef="#br0" timeOffset="19">6435 1145,'-5'0,"-4"5,-6 4,-4 10,-3 10,-6 12,-2 11,-5 14,0 16,-2 18,-4 22,2 18,-1 15,2 13,8 3,8-7,9-14,14-18,12-22,11-25,6-24,6-22,5-21,4-23,2-18,2-18,0-18,1-16,-5-15,-1-14,0-8,-4-7,-4-8,-4-2,-4 0,-6 5,-7 7,-6 12,-5 11,-2 9,-3 11,0 10,-4 11,-2 7,1 7,-3 10,0 6,-3 7,-2 6,0 1,2 1</inkml:trace>
  <inkml:trace contextRef="#ctx0" brushRef="#br0" timeOffset="20">6555 1049,'0'4,"5"1,4 0,6 0,0 2,1 0,3 3,2 5,5-2,3 3,0-3,4 1,0-1,-1-4,-3 1,-1-1,-6 2,-6 3,-11 0,-5 1,-4 2,0 2,0 7,-3 2,-1 1,2 4,1 0,2 3,-3-1,-1 2,2-1,1 2,-3 2,0 3,1 2,-2 6,-5 2,1 1,-2 3,1 0,-1-1,2-2,-2-2,2-6,0-2,0 0,3-5,0-3,0-1,2-1,-2-3,1-3,1 3,-2 0,1-2,-3-1,1-1,-2-1,0-2,4 1,-3-1,2 0,2 0,-2 0,1 0,1 0,-2 0,1 0,1 0,3 0,-4-4,1-1,-2 0,-5 1,-4-3,-2-4,-3-5,-1-3,0-3,-1-1,0-2,0 1,0-1,5-4,1-1,0 0,-1 2,3 1</inkml:trace>
  <inkml:trace contextRef="#ctx0" brushRef="#br0" timeOffset="21">6193 3081,'0'-4,"-4"-2,-6 1,-1 5,-2 2,0 6,3 5,-1 0,1 2,2 3,8 2,2 3,6-4,5-1,5-2,4-5,1-9,2-3,0-7,0-6,0-4,-4-4,-6-2,-5-1,-9 4,-8 5,-8 10,0 6</inkml:trace>
  <inkml:trace contextRef="#ctx0" brushRef="#br0" timeOffset="22">6193 3202,'4'0,"-3"0,-5 4,-3 5,-3 6,-1 4,-2 3,1 2,6-7,9-11,8-11,6-8,4-2,3-2,1 1,1 7,-4 11,-6 7,-10 8,-6 8,-3 4,0 6,-5 1,0-2,0-2,3-3,1-6</inkml:trace>
  <inkml:trace contextRef="#ctx0" brushRef="#br0" timeOffset="23">5636 3734,'4'0,"2"-4,-1 2,-1 7,-1 5,-5 10,-2 10,-5 8,-1 5,-3 9,2 2,-3 2,2-2,3-1,2-5,3-8,3-14,0-11</inkml:trace>
  <inkml:trace contextRef="#ctx0" brushRef="#br0" timeOffset="24">5757 4363,'0'4,"-4"5,-1 6,-1 8,-2 9,-4 7,-5 9,-3 4,-3 7,4 0,0 4,-1-2,-1-2,3 0,1-4,3-5,-1-2,3-5,4-6,2-4,3-5,1-3,-2-5,-1-2,0 0,6-3,2 0,5-3,1 1,3-2,4-2,-2 1,2-2,2 3,2-1,2-2,1 2,1-1,0-2,1-3,-5-5,-5-7,-1-10,-3-7,1-6,-2-7,-3-5,2-8,0-7,-3-6,3-1,-1-1,3 2,-1 0,-2 6,-2 5,-2 8,2 7,0 5,-1 6,-5 10,-3 8</inkml:trace>
  <inkml:trace contextRef="#ctx0" brushRef="#br0" timeOffset="25">1790 5500,'0'-4,"0"2,0 7,0 5,-4 6,-2 8,1 9,1 10,1 15,1 14,1 11,1 12,-4 6,-2 7,1 1,-3-5,0-4,1-7,-2-11,0-7,-2-8,0-7,-1-2,0-2,4-6,2-4,2-6,2-5,1-5,1-2,1-4,-1 0,1-1,3 0,6-3,5-7,8-4,5-4,5-3,6-1,8-2,9 0,11-4,6-6,8 0,6-3,5-3,3-3,2-1,5-3,-2 0,-3-5,0-1,0-4,-6 0,-4-3,-6 1,-7-2,-9-2,-11 1,-7 3,-11 4,-8 3,-8 3,-8 1,-6 1,-3 0,-8 5,-2 5</inkml:trace>
  <inkml:trace contextRef="#ctx0" brushRef="#br0" timeOffset="26">3507 5476,'0'-5,"0"-4,0 6,-4 9,-1 15,0 21,0 23,2 22,2 16,4 16,2 7,0 0,-1-6,0-10,2-17,0-15,0-17,-1-14,-3-20,-4-19,-3-10</inkml:trace>
  <inkml:trace contextRef="#ctx0" brushRef="#br0" timeOffset="27">3580 5572,'4'4,"6"6,9 5,9 8,9 8,10 8,9 9,4 9,4 7,3 5,3-1,-3-4,-4-5,-5-7,-3-6,-8-5,-3-7,-5-4,-6-7,-3-4,-3-1,-3 1,0-3,-5 0,-1-3,0-4,-3-7,1-4,-4-6,-2-5,0-5,-1-4,1-2,0 0,2-6,3-5,3-9,3-9,6-13,6-11,6-9,5-6,3-4,1-3,2 4,-4 6,-2 9,-4 7,-5 6,-4 12,-3 10,-3 5,-5 5,-10 4,-7 8</inkml:trace>
  <inkml:trace contextRef="#ctx0" brushRef="#br0" timeOffset="28">5322 4145,'4'0,"1"4,5 2,-1 3,4 5,2 8,4 4,2 2,2 5,1 0,1-5,0-3,0-6,-5-2,-5-4</inkml:trace>
  <inkml:trace contextRef="#ctx0" brushRef="#br0" timeOffset="29">1742 7338,'4'0,"1"4,0 6,0 9,-2 13,-2 19,0 20,0 24,-1 23,0 22,-5 10,0 10,-1-3,2-11,5-18,2-19,2-19,-2-17,0-17,0-13,-6-11,-6-10,-2-13,2-17,1-6</inkml:trace>
  <inkml:trace contextRef="#ctx0" brushRef="#br0" timeOffset="30">3435 6830,'0'4,"4"6,1 9,1 9,-2 17,-1 22,-1 19,-1 20,-1 20,0 19,-4 12,-2 9,-3 1,-1-4,1-12,3-16,2-19,2-16,1-18,1-17,0-17,0-12,1-16,-1-16,-4-13,-1-4</inkml:trace>
  <inkml:trace contextRef="#ctx0" brushRef="#br1" timeOffset="31">6797 1291,'0'-5,"0"4,0 5,0 7,0 5,0 4,4 3,2 2,-1 4,-1 2,-1 3,-1 1,-1-2,0 2,-1 3,-1-1,1 2,0-2,0 1,0-2,0-3,0 2,0-2,0 2,0-1,-5-1,0-4,0 3,1-1,-4-1,1-1,1-2,-3-2,1 0,1-1,2 0,-2 0,-1 0,3 0,0 0,-2 0,0 0,-2 0,-5 0,0 0,-1 1,2-1,-2-4,3-1,-1 0,-3 1,2 1,-1-3,1 0,1 0,-4-2,3 0,-1-3,2 1,-1-2,2 1,-1-2,2 1,-2-1,2 2,-2-2,2 2,-2 2,-3 0,2 0,-1 2,2 3,-1-3,2-8,7-6,4-2</inkml:trace>
  <inkml:trace contextRef="#ctx0" brushRef="#br1" timeOffset="32">6193 3250,'0'-4,"4"-2,1 5,5 3,-1 0</inkml:trace>
  <inkml:trace contextRef="#ctx0" brushRef="#br1" timeOffset="33">6193 3419,'0'4,"0"6,0 5,0 4,-4-1,-2 0,1-2</inkml:trace>
  <inkml:trace contextRef="#ctx0" brushRef="#br1" timeOffset="34">5830 4605,'0'-4,"0"2,0 7,0 5,0 6,0 4,0 7,-4 3,-2 5,1 4,-3 8,-1 5,-2 1,0 4,-1 0,0 0,-1-7,1-3,3-6,3-5,3-5,-3-8,0-8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4.645"/>
    </inkml:context>
    <inkml:brush xml:id="br0">
      <inkml:brushProperty name="width" value="0.2" units="cm"/>
      <inkml:brushProperty name="height" value="0.2" units="cm"/>
      <inkml:brushProperty name="color" value="#F6630D"/>
      <inkml:brushProperty name="ignorePressure" value="1"/>
    </inkml:brush>
  </inkml:definitions>
  <inkml:trace contextRef="#ctx0" brushRef="#br0">157 262,'0'-5,"-2"-3,-4-6,-2-5,-3-2,-2-1,-3-1,-2 3,1 1,0 2,3 2,2 3,2 1,4-2,2-2,2 1,2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8.947"/>
    </inkml:context>
    <inkml:brush xml:id="br0">
      <inkml:brushProperty name="width" value="0.2" units="cm"/>
      <inkml:brushProperty name="height" value="0.2" units="cm"/>
      <inkml:brushProperty name="color" value="#F6630D"/>
      <inkml:brushProperty name="ignorePressure" value="1"/>
    </inkml:brush>
  </inkml:definitions>
  <inkml:trace contextRef="#ctx0" brushRef="#br0">0 0,'0'3,"3"2,0 4,2 4,5 5,4 5,1 4,3 4,1 3,-1 2,0 3,-2 0,-1 0,0-3,-3-6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4:47.595"/>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733 15,'0'-3,"-3"-2,-5 1,-3 1,-4 4,-3 11,0 14,-5 19,-4 20,2 22,2 22,5 18,9 11,13 0,11-6,13-14,12-20,9-23,8-24,5-28,4-24,-2-22,-3-19,-5-16,-9-14,-9-11,-11-10,-10-7,-11-1,-10 0,-11 4,-6 10,-6 9,-4 11,-4 15,1 12,-1 10,0 7,3 4,3 5,3 5,3 1,3 2,0 2,2 4,3 6,4 2</inkml:trace>
  <inkml:trace contextRef="#ctx0" brushRef="#br0" timeOffset="831.8131">600 1664,'3'-3,"5"-5,7-3,7-4,7-2,8-2,7-1,6 1,4-1,3 0,1 4,-6 4,-6 2,-7 1,-6 6,-7 4,-7 5,-7 1</inkml:trace>
  <inkml:trace contextRef="#ctx0" brushRef="#br0" timeOffset="11849.9862">657 1569,'0'-3,"-3"-1,-1-4,-4 1,4 4,2 5,4 7,6 7,4 15,4 14,2 19,4 25,5 25,5 27,-1 27,2 21,-2 17,0 8,-2-2,1-9,-2-16,1-17,-1-19,1-18,-2-20,-1-15,-2-12,-3-11,-4-11,-5-11,-5-10,-3-11,-6-9,-6-13,-4-14,-4-13,-2-13,2-1</inkml:trace>
  <inkml:trace contextRef="#ctx0" brushRef="#br0" timeOffset="12667.6629">1245 1323,'0'3,"0"5,0 3,0 4,0 2,0 5,0 8,0 13,0 10,3 17,1 19,0 19,-4 21,-2 24,-3 18,-6 13,1 6,-2 1,1-7,3-15,2-17,3-19,1-15,1-18,2-13,-1-12,1-13,-1-9,0-8,1-5,-4-7,-2-4,1-5,1-3,1-2,0-1,1-1,4-2,2-1,-1 0,-1 1,0 2,2 0,0 1,-1 1,0 0,-2 0,-1 0,0 0,-1-6,0-9,-1-5</inkml:trace>
  <inkml:trace contextRef="#ctx0" brushRef="#br1" timeOffset="201973.3033">0 3222,'2'0,"2"2,1 1,5 2,4 3,3 5,2 2,2 4,2 3,3 2,0 3,2 1,0 0,0-2,1 0,-6-6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1.640"/>
    </inkml:context>
    <inkml:brush xml:id="br0">
      <inkml:brushProperty name="width" value="0.2" units="cm"/>
      <inkml:brushProperty name="height" value="0.2" units="cm"/>
      <inkml:brushProperty name="color" value="#F6630D"/>
      <inkml:brushProperty name="ignorePressure" value="1"/>
    </inkml:brush>
  </inkml:definitions>
  <inkml:trace contextRef="#ctx0" brushRef="#br0">0 1,'3'0,"2"0,6 0,3 0,4 2,4 2,3-1,1-1,2 2,3 0,1 0,2-2,0 0,1-1,-5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6.271"/>
    </inkml:context>
    <inkml:brush xml:id="br0">
      <inkml:brushProperty name="width" value="0.2" units="cm"/>
      <inkml:brushProperty name="height" value="0.2" units="cm"/>
      <inkml:brushProperty name="color" value="#F6630D"/>
      <inkml:brushProperty name="ignorePressure" value="1"/>
    </inkml:brush>
  </inkml:definitions>
  <inkml:trace contextRef="#ctx0" brushRef="#br0">483 1,'-2'0,"-6"0,-9 2,-5 1,-10 3,-5 2,-7 4,-3 3,-2 4,2 1,1-1,5-1,4-2,6 0,8-4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6.790"/>
    </inkml:context>
    <inkml:brush xml:id="br0">
      <inkml:brushProperty name="width" value="0.2" units="cm"/>
      <inkml:brushProperty name="height" value="0.2" units="cm"/>
      <inkml:brushProperty name="color" value="#F6630D"/>
      <inkml:brushProperty name="ignorePressure" value="1"/>
    </inkml:brush>
  </inkml:definitions>
  <inkml:trace contextRef="#ctx0" brushRef="#br0">255 0,'-3'0,"-2"0,-6 2,-3 4,-4 2,-4 6,0 4,-2 4,-1 4,2-2,-1 2,2-1,-1 0,5-6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7.786"/>
    </inkml:context>
    <inkml:brush xml:id="br0">
      <inkml:brushProperty name="width" value="0.2" units="cm"/>
      <inkml:brushProperty name="height" value="0.2" units="cm"/>
      <inkml:brushProperty name="color" value="#F6630D"/>
      <inkml:brushProperty name="ignorePressure" value="1"/>
    </inkml:brush>
  </inkml:definitions>
  <inkml:trace contextRef="#ctx0" brushRef="#br0">90 1,'-2'5,"-4"3,-2 6,-1 5,0 7,0 5,1 7,0 5,0 4,2 4,0 0,1-2,0-8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8.640"/>
    </inkml:context>
    <inkml:brush xml:id="br0">
      <inkml:brushProperty name="width" value="0.2" units="cm"/>
      <inkml:brushProperty name="height" value="0.2" units="cm"/>
      <inkml:brushProperty name="color" value="#F6630D"/>
      <inkml:brushProperty name="ignorePressure" value="1"/>
    </inkml:brush>
  </inkml:definitions>
  <inkml:trace contextRef="#ctx0" brushRef="#br0">0 1,'0'4,"0"5,3 5,0 7,2 5,3 8,3 5,3 3,2 1,4 3,0-1,-1-2,-1-1,-4-7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29.109"/>
    </inkml:context>
    <inkml:brush xml:id="br0">
      <inkml:brushProperty name="width" value="0.2" units="cm"/>
      <inkml:brushProperty name="height" value="0.2" units="cm"/>
      <inkml:brushProperty name="color" value="#F6630D"/>
      <inkml:brushProperty name="ignorePressure" value="1"/>
    </inkml:brush>
  </inkml:definitions>
  <inkml:trace contextRef="#ctx0" brushRef="#br0">1 1,'0'2,"2"3,4 4,2 2,3 4,4 7,5 4,5 5,4 4,3 3,2 5,2 0,-1 0,-6-8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22.900"/>
    </inkml:context>
    <inkml:brush xml:id="br0">
      <inkml:brushProperty name="width" value="0.1" units="cm"/>
      <inkml:brushProperty name="height" value="0.1" units="cm"/>
      <inkml:brushProperty name="ignorePressure" value="1"/>
    </inkml:brush>
  </inkml:definitions>
  <inkml:trace contextRef="#ctx0" brushRef="#br0">107 94,'0'-2,"0"-6,-2-4,-1-2,0-1,-2 0,-2 2,-3 6,-2 8,-1 12,0 13,-2 14,3 16,4 16,4 15,9 8,7 6,10-1,10-8,9-12,7-17,5-20,3-22,-1-19,-3-19,-2-19,-6-15,-6-11,-8-9,-11-4,-7-4,-11 0,-11 4,-10 5,-6 7,-7 8,-4 8,-3 9,-3 12,3 8,2 6,4 6,2 2,4 0,5 0,4 0,3 1,4 3,1 4,3 4,3 2,2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17.534"/>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145 37,'-2'0,"-6"2,-6 3,-3 6,-4 6,0 6,1 8,1 7,5 9,6 8,9 8,13 1,9-2,10-5,7-10,7-12,5-13,3-15,0-15,-3-16,-6-14,-7-9,-9-7,-9-3,-9-2,-8 0,-7 3,-8 4,-7 6,-5 5,-3 9,-5 8,-2 10,-1 6,-1 5,-1 3,0 3,5 2,2 0,4 1,4 0,6 1,4 2,5 2,4-2</inkml:trace>
  <inkml:trace contextRef="#ctx0" brushRef="#br0" timeOffset="696.8385">117 972,'-2'0,"1"0,4 0,3 0,3 0,5 0,5 0,6-3,8-2,8-4,10-4,4-8,6-4,1-6,-2-2,-7 0,-7 3,-10 5,-8 5,-12 8,-10 7,-7 5</inkml:trace>
  <inkml:trace contextRef="#ctx0" brushRef="#br0" timeOffset="1579.0905">89 986,'0'-3,"3"2,2 4,6 5,6 10,4 7,6 13,5 15,5 16,6 18,4 17,4 15,1 14,0 4,-1 2,-4-5,-6-8,-5-11,-6-14,-6-14,-7-13,-7-11,-4-12,-4-12,-2-11,-3-9,-2-12,1-8,1-9,-2-10,-2-8,0-8,1 4</inkml:trace>
  <inkml:trace contextRef="#ctx0" brushRef="#br0" timeOffset="2280.9051">689 720,'3'0,"2"3,1 2,0 6,-2 6,1 6,2 10,0 10,1 13,2 15,1 15,-1 15,0 12,-1 12,-3 9,-5 2,-4-1,-2-4,-3-7,-2-9,-1-12,0-13,0-16,2-15,3-14,-1-11,4-11,5-13,1-10,1-7,0-3</inkml:trace>
  <inkml:trace contextRef="#ctx0" brushRef="#br1" timeOffset="23607.1805">996 2618,'3'0,"2"0,6 0,3 0,4 0,4 3,5 2,3 4,1 4,0 3,-1 5,-3 5,-3 4,-4 5,-3 0,-4-5</inkml:trace>
  <inkml:trace contextRef="#ctx0" brushRef="#br1" timeOffset="72051.5837">75 2186,'-2'0,"-1"2,2 4,4 0,4 2,5 1,6 3,6 0,5 2,4 2,3 4,1 0,-6-2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7.089"/>
    </inkml:context>
    <inkml:brush xml:id="br0">
      <inkml:brushProperty name="width" value="0.2" units="cm"/>
      <inkml:brushProperty name="height" value="0.2" units="cm"/>
      <inkml:brushProperty name="color" value="#F6630D"/>
      <inkml:brushProperty name="ignorePressure" value="1"/>
    </inkml:brush>
    <inkml:brush xml:id="br1">
      <inkml:brushProperty name="width" value="0.35" units="cm"/>
      <inkml:brushProperty name="height" value="0.35" units="cm"/>
      <inkml:brushProperty name="ignorePressure" value="1"/>
    </inkml:brush>
    <inkml:brush xml:id="br2">
      <inkml:brushProperty name="width" value="0.1" units="cm"/>
      <inkml:brushProperty name="height" value="0.1" units="cm"/>
      <inkml:brushProperty name="ignorePressure" value="1"/>
    </inkml:brush>
  </inkml:definitions>
  <inkml:trace contextRef="#ctx0" brushRef="#br0">42 14684,'3'0,"2"0,4 3,2 0,4 2,4 3,2 2,1 2,2 2,4 0,2-2,1-1,0-2,-1-3,-1-2,0-2,-6-1</inkml:trace>
  <inkml:trace contextRef="#ctx0" brushRef="#br0" timeOffset="655.8422">1117 15047,'2'0,"6"0,4 0,4 0,5 0,3 0,5 0,4 0,2 0,1 0,0 0,-1 0,-3-2,-3-4,-8 0</inkml:trace>
  <inkml:trace contextRef="#ctx0" brushRef="#br0" timeOffset="1587.802">4285 15047,'2'0,"4"0,2 0,3 0,4-2,5-1,3-3,2 1,5-3,4-1,0-1,3-3,-1 0,-2-3,-6 1</inkml:trace>
  <inkml:trace contextRef="#ctx0" brushRef="#br0" timeOffset="2185.299">5220 14824,'2'0,"4"0,0-3,2 0,4-2,2-3,4 0,4-1,0-1,3-2,3 0,1-2,0 0,0 0,0 0,-5 2</inkml:trace>
  <inkml:trace contextRef="#ctx0" brushRef="#br0" timeOffset="2783.2807">6169 14531,'5'0,"3"-3,6 0,5 0,7-2,3 0,4 1,1-1,2 0,2 1,1-1,0 0,-1-2,-6 1</inkml:trace>
  <inkml:trace contextRef="#ctx0" brushRef="#br0" timeOffset="3467.4136">7467 14573,'2'0,"4"0,2 0,6 0,4 2,4 1,6 0,5 2,4 2,2 0,1 2,-1 1,1-1,0 0,1-1,1-2,-3-2,-7-2</inkml:trace>
  <inkml:trace contextRef="#ctx0" brushRef="#br0" timeOffset="4655.8815">8583 14824,'3'-3,"2"3,4 0,2 0,4 3,7 4,4 2,5 2,1 2,4 1,-1 0,1 3,2-2,2 0,0-2,-6-2</inkml:trace>
  <inkml:trace contextRef="#ctx0" brushRef="#br0" timeOffset="5587.1113">11319 15145,'2'0,"4"0,5 0,3 0,4 0,6 0,4 0,1 0,4-3,3 0,2-2,2-3,-1-5,-7 0</inkml:trace>
  <inkml:trace contextRef="#ctx0" brushRef="#br0" timeOffset="6307.2742">12198 15033,'2'0,"4"0,3-2,1-1,6-3,3 1,4-2,2-3,2 2,4-1,1-1,0-2,-1 0,-1-4,-5 2</inkml:trace>
  <inkml:trace contextRef="#ctx0" brushRef="#br0" timeOffset="6804.1313">13063 14698,'3'0,"2"0,4-2,4-1,3-3,1-2,2-2,3-2,2-4,2-1,1-2,1-2,-2 0,-5 2</inkml:trace>
  <inkml:trace contextRef="#ctx0" brushRef="#br0" timeOffset="7524.518">13789 14266,'0'-3,"2"-2,4-4,5-4,5-3,6-1,2-2,6 0,4-2,3 0,1-1,0 1,-6 4</inkml:trace>
  <inkml:trace contextRef="#ctx0" brushRef="#br0" timeOffset="11570.5017">16232 13972,'2'0,"4"0,5 0,5 0,5 0,4 0,2 0,4 0,1 3,2 0,1 2,-2 1,-3 1,-3 0,-6-2</inkml:trace>
  <inkml:trace contextRef="#ctx0" brushRef="#br0" timeOffset="12189.3805">17097 14126,'2'-2,"1"1,3 1,2 1,4 2,6 3,4 3,5 2,3 4,4 2,0 1,0 1,-2 1,-1-2,-4-1,-3-3,-7-4</inkml:trace>
  <inkml:trace contextRef="#ctx0" brushRef="#br1" timeOffset="-309405.931">366 5022,'5'4,"0"6,4 13,5 15,4 22,7 21,3 22,6 21,5 19,3 15,4 8,2 0,1-6,-4-11,-5-17,-5-24,-5-22,-8-21,-2-18,-6-12,-5-17,-3-15,-4-17,-1-18,2-24,2-23,3-27,5-25,4-26,8-24,7-18,7-8,5-2,3 6,2 12,0 19,-3 22,-1 24,-5 21,-5 20,-4 17,-3 15,-7 13,-2 13,-5 7,-1 7,-6 6,-4 4</inkml:trace>
  <inkml:trace contextRef="#ctx0" brushRef="#br1" timeOffset="-308594.1156">1987 5167,'0'4,"0"6,0 5,0 12,0 14,0 21,0 20,0 25,0 19,0 13,0 7,4 0,2-9,3-11,5-19,0-19,1-17,-1-16,-4-13,-3-18,-3-17,-6-19,-7-14,-6-12,0 1</inkml:trace>
  <inkml:trace contextRef="#ctx0" brushRef="#br1" timeOffset="-307959.9447">2761 5264,'0'-4,"0"3,0 13,0 18,0 24,0 23,0 28,0 24,4 20,2 8,3-1,5-11,0-18,1-22,3-25,-2-22,0-21,-2-20,-4-22,-7-18,-9-18,-7-18,-2 1</inkml:trace>
  <inkml:trace contextRef="#ctx0" brushRef="#br1" timeOffset="-307303.3971">2568 5119,'0'-4,"4"-6,6-4,8-10,11-3,12-2,15 0,16 5,15 6,13 11,11 10,3 14,-6 11,-9 9,-17 12,-22 8,-22 8,-21 5,-22 3,-18 1,-18-3,-14-6,-10-10,-10-6,-10-11,-1-8,-4-10,-2-3,-3-5,4 0,8-3,14 2,15-1,21 2,24-2,21-2,26 2,23 3,21 4,18 7,16 11,9 13,4 18,0 15,-1 14,-5 11,-8 5,-7-1,-9-2,-10-8,-6-8,-7-11,-6-12,-4-9,-5-10,-4-10,-4-8,-2-9,-6-4,-3-6,0-5,2-3,0-8,2-10,-7-4</inkml:trace>
  <inkml:trace contextRef="#ctx0" brushRef="#br1" timeOffset="-306592.7543">4237 5530,'-4'0,"-6"0,4 0,10 0,17-4,22-5,24-6,29-8,27-13,26-8,24-5,20-7,10-1,-1 0,-9 6,-18 7,-22 7,-25 6,-29 8,-28 9,-31 5,-25 5,-24 8,-18 2,-5 1</inkml:trace>
  <inkml:trace contextRef="#ctx0" brushRef="#br1" timeOffset="-305974.7575">5374 5433,'-4'0,"-2"5,1 8,-3 16,-1 18,2 19,2 22,2 20,1 18,1 7,1 2,4-2,2-7,4-12,0-18,2-16,0-14,-3-15,2-15,-2-9,-1-15,-3-16,-7-17,-2-4</inkml:trace>
  <inkml:trace contextRef="#ctx0" brushRef="#br1" timeOffset="-305204.3363">6462 5530,'-4'4,"-5"10,-2 15,-2 18,0 23,-1 19,1 15,8 11,4 6,10 4,13-8,14-12,14-14,14-20,13-21,10-23,11-25,5-29,5-26,2-25,-3-20,-6-18,-8-13,-16-10,-17-6,-19 1,-16 0,-16 9,-19 10,-15 15,-11 17,-9 20,-4 19,-3 15,5 13,4 12,12 3,5 4,8 0,11 0,6 1</inkml:trace>
  <inkml:trace contextRef="#ctx0" brushRef="#br1" timeOffset="-304635.1839">8688 4998,'0'4,"0"6,-4 13,-2 19,-3 23,-5 26,-8 29,-8 28,-8 21,-5 12,-4 6,-2-2,-1-13,4-20,10-22,11-26,5-22,11-29,7-36,7-33,4-34,-1-10</inkml:trace>
  <inkml:trace contextRef="#ctx0" brushRef="#br1" timeOffset="-304235.4194">8736 4998,'0'4,"0"10,4 6,6 8,5 12,8 12,9 12,6 13,10 13,9 17,7 14,5 16,3 8,2 10,-4 2,-1-5,-5-7,0-12,-3-17,-3-15,-8-17,-9-14,-6-16,-6-16,-7-10,-8-15,-10-9,-10-10,-8-7,-10-11,-9-4,1 2</inkml:trace>
  <inkml:trace contextRef="#ctx0" brushRef="#br1" timeOffset="-303973.7079">8446 6619,'-4'0,"3"0,5-4,11-6,14-1,16-2,16-8,14-4,6-2,7-1,4 1,-1-4,-3 4,-9 2,-10 2,-8-1,-14 6</inkml:trace>
  <inkml:trace contextRef="#ctx0" brushRef="#br1" timeOffset="-303169.5334">10333 4925,'0'9,"0"10,0 15,0 17,0 22,0 22,0 24,0 21,0 15,0 10,4 6,2-6,3-10,5-15,-1-23,3-20,1-21,4-20,-4-15,1-15,1-16,1-14,2-9,5-8,6-4,6-6,12-6,15-5,16-3,15-3,15-1,10 0,4 3,-2 2,-11 8,-11 7,-20 7,-19 8,-17 7,-15 8,-18 8,-15 6,-11 6,-8 3,1-3</inkml:trace>
  <inkml:trace contextRef="#ctx0" brushRef="#br1" timeOffset="-300856.3718">536 8361,'0'4,"4"9,1 16,5 14,4 21,3 24,4 26,2 27,1 26,1 17,-4 15,-1 6,-1-2,-2-12,-1-17,1-23,-2-19,0-21,-2-20,1-22,-2-19,-4-13,-2-22,-7-21,-3-18,-5-17,-1-2</inkml:trace>
  <inkml:trace contextRef="#ctx0" brushRef="#br1" timeOffset="-300435.9591">318 8699,'0'4,"4"2,6-1,5-5,8-7,12-5,14-11,13-8,14-7,14-11,13-8,8-7,7-5,0 1,-9 4,-13 8,-16 15,-17 9,-20 15,-20 14,-19 15,-10 7</inkml:trace>
  <inkml:trace contextRef="#ctx0" brushRef="#br1" timeOffset="-300103.5495">487 9667,'-4'0,"3"0,5 0,7 0,9 0,10-4,7-6,11-5,13-4,13-7,10-11,11-8,10-5,4-1,4-1,-5 4,-4 7,-12 6,-14 4,-11 9,-13 7,-16 2,-18 3,-13 4</inkml:trace>
  <inkml:trace contextRef="#ctx0" brushRef="#br1" timeOffset="-299432.778">2665 8433,'0'4,"0"10,-5 10,-4 18,-6 23,-4 24,-3 30,-6 28,-6 26,-6 20,-5 11,-2 3,3-8,4-19,5-22,9-26,8-28,3-26,5-32,8-31,4-31,1-29,1-31,0-4</inkml:trace>
  <inkml:trace contextRef="#ctx0" brushRef="#br1" timeOffset="-298970.7721">2640 8530,'0'-4,"0"-6,4-5,6-4,5 1,4 4,-1 8,0 10,-2 11,-1 17,2 14,2 12,6 13,3 15,9 17,6 12,5 11,5 12,8 13,0 8,-1 3,-3-2,-3-8,-3-9,-1-16,-5-18,-6-19,-6-16,-8-17,-5-19,-5-10,-10-15,-9-10,-5-9,-4-8,-9-5,0 0</inkml:trace>
  <inkml:trace contextRef="#ctx0" brushRef="#br1" timeOffset="-298671.7962">2423 10151,'4'0,"9"-4,12-2,9-7,11-7,14-7,14-3,11-6,8-4,0-3,-3 1,-4 3,-13 5,-14 4,-17 7</inkml:trace>
  <inkml:trace contextRef="#ctx0" brushRef="#br1" timeOffset="-297802.5101">4672 9086,'0'-12,"4"-13,2-14,3-12,1-11,-2-7,-6 1,-7 3,-8 4,-9 9,-14 13,-8 13,-14 19,-9 20,-5 19,-7 21,-3 22,1 18,5 19,8 15,11 14,16 8,18 8,18 1,17-1,16-6,14-14,14-16,8-18,7-17,3-24,1-22,5-18,1-21,-2-18,-1-20,-5-15,-4-11,-5-12,-9-1,-5 0,-13 5,-7 6,-9 6,-8 13</inkml:trace>
  <inkml:trace contextRef="#ctx0" brushRef="#br1" timeOffset="-297182.3431">5543 8578,'0'4,"0"10,4 10,2 14,-1 17,3 19,1 23,-2 22,2 21,0 19,-2 11,-2 6,2-3,1-9,1-18,1-15,2-24,-1-20,-2-21,1-19,0-20,-3-19,-6-20,-8-15,-2-4</inkml:trace>
  <inkml:trace contextRef="#ctx0" brushRef="#br1" timeOffset="-296436.6606">6462 8506,'-4'0,"-1"4,-4 9,-1 12,2 17,2 22,2 21,1 21,6 21,3 17,3 14,1 8,-1 1,2-8,-2-10,-1-13,-3-19,-2-20,-1-19,-1-18,-1-15,3-12,7-15,4-10,5-8,6-6,9-8,9-9,11-5,12-5,8-6,7-5,2-2,-4-3,-8 4,-8 10,-10 5,-14 14,-14 8</inkml:trace>
  <inkml:trace contextRef="#ctx0" brushRef="#br1" timeOffset="-295804.4375">7890 8409,'0'4,"0"6,0 9,0 13,0 15,0 14,0 19,0 19,4 23,1 18,1 15,2 6,0 0,-1-7,3-9,3-17,-1-18,3-19,-3-21,-2-18,1-19,-6-18,-3-16,-6-16,-3-6</inkml:trace>
  <inkml:trace contextRef="#ctx0" brushRef="#br1" timeOffset="-295148.6582">8470 8723,'-4'0,"3"0,5 0,7-4,9-5,14-10,13-10,15-8,18-10,20-9,17-12,18-7,11-6,1-3,0 6,-9 2,-15 8,-20 10,-20 11,-19 13,-25 17,-28 16,-23 15,-23 11,-4 0</inkml:trace>
  <inkml:trace contextRef="#ctx0" brushRef="#br1" timeOffset="-294751.3765">9148 8554,'4'4,"1"10,0 18,0 21,-2 22,-2 23,5 23,-1 20,1 15,-2 6,3-1,0-6,3-14,0-18,2-18,-1-22,-2-22,-3-16,-2-25,-6-20,-7-22,-2-7</inkml:trace>
  <inkml:trace contextRef="#ctx0" brushRef="#br1" timeOffset="-291388.2335">10865 8022,'0'-4,"4"-6,2 8,-5 11,-7 18,-9 24,-12 28,-13 34,-12 34,-14 30,-8 21,-3 10,-2-1,5-12,11-22,16-28,12-27,12-28,9-27,8-19,5-25,2-21,5-17,2-19,0-14,-3 1</inkml:trace>
  <inkml:trace contextRef="#ctx0" brushRef="#br1" timeOffset="-290830.2337">10986 7756,'0'-4,"0"2,4 7,2 9,-1 12,3 13,1 12,2 19,4 17,3 15,7 15,3 11,5 10,2 5,2 8,3 2,4-4,2-6,1-8,-2-14,-2-11,-3-12,-5-15,-4-8,-7-10,-4-7,-5-5,-1-8,-3-7,-4-6,2-9,-5-11,-3-18,-6-14,-7-17,0-3</inkml:trace>
  <inkml:trace contextRef="#ctx0" brushRef="#br1" timeOffset="-290518.4356">10381 9691,'-4'0,"-5"0,-2 4,6 2,7-5,12-3,12-4,9-6,12-5,9-3,9-7,8-7,10-6,2-4,3-8,-1-2,-7-1,-8 1,-18 10</inkml:trace>
  <inkml:trace contextRef="#ctx0" brushRef="#br1" timeOffset="-289849.5663">11494 8361,'4'0,"6"0,9-5,13-8,19-12,16-8,22-13,20-9,21-9,12-5,12-3,3-2,-3 3,-13 6,-17 10,-21 14,-21 10,-28 10,-31 13,-28 12,-13 5</inkml:trace>
  <inkml:trace contextRef="#ctx0" brushRef="#br1" timeOffset="-289152.9723">12317 8264,'0'-4,"0"-6,4-5,1-4,0 5,0 14,-2 14,-6 22,3 21,1 21,0 23,0 18,4 18,5 14,5 11,0 6,2-1,2-4,1-8,2-12,2-12,0-17,-4-19,-5-18,-5-17,-5-28,-2-27,-7-23,-6-17,-2-10,2 3</inkml:trace>
  <inkml:trace contextRef="#ctx0" brushRef="#br1" timeOffset="-288467.9676">13381 8070,'0'-8,"0"-7,4-5,2-3,-1 6,-1 15,-1 19,-1 28,-1 31,-1 31,0 34,0 27,4 21,5 12,6 0,8-9,4-21,6-23,2-25,-2-24,-5-21,-9-20,-11-20,-11-24,-9-23,-3-10</inkml:trace>
  <inkml:trace contextRef="#ctx0" brushRef="#br1" timeOffset="-287736.5282">14832 7949,'-4'-4,"-5"-1,-10-1,-6 6,-10 7,-8 14,-13 20,-10 24,-5 26,-3 25,-2 23,8 20,12 12,20 5,19 2,21-4,27-16,24-18,19-25,18-32,14-30,5-36,4-33,-1-31,-7-28,-10-26,-17-20,-18-14,-15-9,-21-5,-18-2,-14 5,-15 6,-16 11,-10 14,-6 20,-1 16,0 19,1 19,1 16,6 9,6 7,6 4,8 9,5 2,11 1,6-2</inkml:trace>
  <inkml:trace contextRef="#ctx0" brushRef="#br1" timeOffset="-287117.7963">15824 7853,'-4'4,"-1"5,-1 14,-2 15,0 18,1 20,1 21,3 19,5 19,7 15,2 11,2 11,4 1,3-1,-2-8,1-16,0-17,-3-22,-3-21,-5-22,-4-26,-2-29,-5-31,-7-30,-6-31,1-1</inkml:trace>
  <inkml:trace contextRef="#ctx0" brushRef="#br1" timeOffset="-286619.0444">15655 7973,'-4'-4,"2"-1,3-4,4-1,6 2,4 2,5 6,3 7,5 11,11 10,11 9,13 11,12 13,11 8,10 10,6 7,2 2,0-2,-6-3,-7-4,-11-7,-10-7,-14-10,-12-12,-9-12,-10-15,-15-15,-8-12,-8-8,-4-5,-4-6,0 1</inkml:trace>
  <inkml:trace contextRef="#ctx0" brushRef="#br1" timeOffset="-286199.5937">17010 7707,'0'-4,"-5"-5,0-6,0 4,1 8,5 17,2 19,6 27,0 34,3 32,0 33,-3 26,2 23,-1 12,-3-1,2-6,4-18,3-22,0-24,0-24,2-22,-2-20,1-20,-4-17,2-15,-8-14,-3-14,-8-7,-2-7,-5-2,0-2,-3-4,2 2</inkml:trace>
  <inkml:trace contextRef="#ctx0" brushRef="#br2" timeOffset="-118876.2892">1271 11438,'4'0,"0"-3,-3-1,-5-4,-9 1,-11 0,-8 6,-12 5,-8 6,-5 7,-2 5,3 4,3 1,12 0,9-6,13-2,11-2,12 0,12-3,13-4,15-4,9 1,9-5,6-2,2-1,1-1,-4 0,-4 1,-7 3,-9 2,-10 3,-11 7,-9 4,-12 6,-9 5,-11 1,-9 1,-11 3,-4-2,-7 0,-5-5,-2-4,-4-3,0-4,-1-6,3-4,5-3,4-2,7-4,6-6,7 0,6-3,8-1,8-3,9-2,3 3</inkml:trace>
  <inkml:trace contextRef="#ctx0" brushRef="#br2" timeOffset="-118320.6429">1726 11419,'0'3,"0"8,4 8,3 11,1 10,3 10,2 8,3 2,-3 2,1-4,-2-5,0-9,-2-8,-3-7,1-9,-1-10,-5-14,-3-7</inkml:trace>
  <inkml:trace contextRef="#ctx0" brushRef="#br2" timeOffset="-118088.853">1707 11760,'-3'0,"2"0,4 0,6 0,7 0,7 0,6 0,5 0,7 0,1-3,5-1,0 0,-1-3,-6 1,-2-3,-6-3,-7-2,-8 1</inkml:trace>
  <inkml:trace contextRef="#ctx0" brushRef="#br2" timeOffset="-117859.3017">2049 11476,'3'3,"1"5,3 7,4 7,3 10,2 9,2 4,1 4,-2 4,-2 1,1 0,0-5,-3-6,1-8,-3-6,0-8,2-12,-2-9,0-12,-1-4</inkml:trace>
  <inkml:trace contextRef="#ctx0" brushRef="#br2" timeOffset="-117139.6935">2636 11438,'-3'3,"-5"5,-3 7,-4 7,-2 10,-5 12,-2 9,0 8,1 3,4 0,6-3,1-10,3-10,7-9,6-13,3-13,-1-14,4-12,-2-12,-1-11,-2-10,-2 3</inkml:trace>
  <inkml:trace contextRef="#ctx0" brushRef="#br2" timeOffset="-116853.4587">2579 11419,'3'0,"2"3,2 8,1 5,1 6,4 6,1 8,6 4,6 5,4 5,4 3,3-1,1 1,1-6,0-4,-3-7,-5-5,-4-6,-10-6,-11-11,-10-8,-8-9,-7-5,-2-1</inkml:trace>
  <inkml:trace contextRef="#ctx0" brushRef="#br2" timeOffset="-116602.5398">2447 11836,'0'3,"-4"2,3-1,8-1,6-1,6 0,11-1,10-1,7 0,5-3,1-2,1-2,-3-1,-3-2,-3-2,-7 0,-9 0,-9 1</inkml:trace>
  <inkml:trace contextRef="#ctx0" brushRef="#br2" timeOffset="-116292.1109">3129 11457,'0'3,"0"5,3 7,1 7,4 7,3 4,-1 7,2 6,-1 2,0 2,3-1,-3-2,-2-6,0-7,-1-6,-2-10,-2-13,-2-9,-1-5</inkml:trace>
  <inkml:trace contextRef="#ctx0" brushRef="#br2" timeOffset="-115806.9872">3034 11514,'-3'0,"-1"-3,3-2,5 1,5 1,8 1,10-3,11 0,8 1,6 0,3 2,3 1,1 3,-6 3,-6-1,-8 2,-10 4,-14 4,-9 2,-12 1,-8 2,-8 0,-7 1,-5-4,-4-1,0 1,-2-4,1 1,-1-3,5 1,7 1,12-1,12 1,13-2,11 0,13 3,9-2,5 1,3 5,4 2,-1 2,-4 0,-3 0,-3-4,-6-1,-6-4,-5 0,-3-3,-6-2</inkml:trace>
  <inkml:trace contextRef="#ctx0" brushRef="#br2" timeOffset="-115075.0883">3944 11533,'0'3,"3"5,2 3,-1 4,-1 6,-1 5,0 5,-1 3,-1 3,0 2,3 0,4-3,1-5,6-4,3-7,6-3,5-5,7-7,5-5,2-6,-1-5,1 0,-5 1,-5 0,-5 1,-10 2,-11 2,-7 3</inkml:trace>
  <inkml:trace contextRef="#ctx0" brushRef="#br2" timeOffset="-114841.092">3963 11798,'3'0,"5"0,3 0,4-3,6-1,2 0,3-3,2 1,1 0,0-1,1 0,-2 1,-1-1,-3-3,-6-3,-8-2,-6 1</inkml:trace>
  <inkml:trace contextRef="#ctx0" brushRef="#br2" timeOffset="-114639.7786">3982 11552,'3'0,"5"0,3-3,7-2,7 1,9 1,8-3,3 1,4-3,0 0,1 1,-1-1,-6 1,-7-2,-6 1,-5-2,-7 2</inkml:trace>
  <inkml:trace contextRef="#ctx0" brushRef="#br2" timeOffset="-110020.2417">5318 11460,'3'0,"2"3,4 2,2 4,4 2,4 2,2 0,1 2,0-1,0-2,2-3,2-5,0-7,1-6,1-7,2-6,-1-3,-1-3,-3-1,-3 2,-5 4,-6 2,-5 8,-3 8,-5 6,-1 4,-4 4,1 0</inkml:trace>
  <inkml:trace contextRef="#ctx0" brushRef="#br2" timeOffset="-109569.5173">5556 11586,'-3'0,"0"2,0 4,1 2,2 6,2 6,3 6,0 5,3 1,-2 4,0-1,0-3,0-5,-2-5,1-5,0-9,-1-6</inkml:trace>
  <inkml:trace contextRef="#ctx0" brushRef="#br2" timeOffset="-109000.812">6086 11516,'0'-2,"-2"-4,-4-2,-5-1,-5 2,-6 4,-2 5,-6 7,-1 7,-4 8,1 8,3 7,6 4,9 4,6 1,7-3,9-4,11-5,9-8,8-9,7-7,7-9,1-9,1-9,-3-6,-3-7,-7-3,-8-1,-6 0,-9 0,-10 2,-8 3,-7 1,-8 6,-7 3,-3 2,-5 5,-1 0,1 3,3-1,5 2,5 2,5-1,9 0,4 1</inkml:trace>
  <inkml:trace contextRef="#ctx0" brushRef="#br2" timeOffset="-108282.7527">6393 11530,'-2'0,"-2"3,1 2,1 4,0 4,1 8,1 6,-1 7,4 2,2 2,4-1,4-2,6-4,3-8,6-7,2-7,4-7,3-7,0-6,-2-10,-2-5,-4-5,-5-3,-3-2,-7 0,-7-1,-7 2,-9 3,-4 3,-6 4,-2 7,-1 3,0 4,4 3,5 4,7 3,4 1</inkml:trace>
  <inkml:trace contextRef="#ctx0" brushRef="#br2" timeOffset="-107968.8764">6993 11419,'2'0,"2"2,-1 6,-1 6,0 5,1 7,1 9,-1 5,0 5,1 2,0-2,1-4,1-6,1-7,0-7,-2-8,-2-9,-3-7,-4-9,-2-1</inkml:trace>
  <inkml:trace contextRef="#ctx0" brushRef="#br2" timeOffset="-107484.4601">6909 11433,'3'0,"2"-3,4 0,4 0,8 1,6 0,7 1,2 3,2 0,-1 1,-4 2,-5 0,-6 2,-6 2,-5 1,-8 2,-6 1,-8 1,-4 1,-4-4,-4 1,0-1,-2 1,3 0,1-1,2-1,5 1,7-2,6 0,7-1,4 0,6 1,4 1,3 2,4 1,3 0,2 1,0 0,-1 1,-1-1,0 0,-4 0,0 0,-4-2,-2-1,-2-3,-3-2,0-2,-1-2,-1-4,-2-1</inkml:trace>
  <inkml:trace contextRef="#ctx0" brushRef="#br2" timeOffset="-106767.2767">8151 11419,'0'-3,"0"2,3 2,0 4,0 7,2 5,0 8,1 9,0 5,2 4,-2 1,-1-2,-1-3,-2-6,-1-6,0-6,-1-8,-1-9,-1-8,-2-10,1-2</inkml:trace>
  <inkml:trace contextRef="#ctx0" brushRef="#br2" timeOffset="-106518.5312">8096 11433,'-3'0,"2"0,4 0,5 0,7 0,8 0,6 0,7-3,5 0,4-2,1-1,-2-1,-5 0,-6 0,-6 0,-10 1,-13 5,-12 4,-4 3</inkml:trace>
  <inkml:trace contextRef="#ctx0" brushRef="#br2" timeOffset="-106331.7531">8193 11572,'-2'0,"-1"2,0 4,3 0,3 0,7-2,6 1,5 0,6-4,4-1,2-4,2-1,-3-2,-3 1,-4-2,-3 1,-3-1,-5 1</inkml:trace>
  <inkml:trace contextRef="#ctx0" brushRef="#br2" timeOffset="-105735.1951">8779 11391,'0'-3,"0"2,0 6,0 7,-2 6,-4 7,-2 9,-5 5,-3 4,-1 1,0-1,1-5,0-5,4-6,3-6,3-8,5-9,3-10,4-9,2-8,1-1</inkml:trace>
  <inkml:trace contextRef="#ctx0" brushRef="#br2" timeOffset="-105450.1431">8765 11377,'0'-3,"0"3,3 0,2 3,4 3,2 5,2 6,3 7,1 7,3 2,3 3,-1 3,1 1,-1-1,1-2,-2-3,-4-5,-3-5,-5-9,-10-9,-7-8,-7-9,0-2</inkml:trace>
  <inkml:trace contextRef="#ctx0" brushRef="#br2" timeOffset="-105238.7407">8654 11684,'0'2,"2"1,6 3,6-1,6 0,6-2,6-3,2-1,0-4,2-3,-1-3,-4-1,-7 1</inkml:trace>
  <inkml:trace contextRef="#ctx0" brushRef="#br2" timeOffset="-104581.8664">9086 11419,'0'-3,"3"0,0 2,2 7,3 6,5 9,2 8,4 5,0 5,3 3,-1-1,-1-3,-2-3,-2-8,0-5,0-10,2-6,-2-10,0-5,0-9,-2-9,1-6,-4-6,0-4,0-3,-2 2,-2 3,-1 5,-3 7,-2 12,-1 11,1 9,1 4</inkml:trace>
  <inkml:trace contextRef="#ctx0" brushRef="#br2" timeOffset="-104084.5901">9812 11391,'-2'0,"-4"-3,-2 0,-3 0,-4 1,-5 2,-2 5,-4 3,-1 2,1 6,0 1,3 2,2 6,5 4,6 0,3 4,7 0,7-1,7-3,6-4,7-4,6-6,5-7,2-8,2-6,1-7,-2-6,-4-4,-5-4,-6-1,-5-1,-6-3,-8 0,-7 0,-7 1,-6 4,-4 0,-3 7,-3 3,-3 4,1 6,0 2,2 4,5 3,7 2,6 0</inkml:trace>
  <inkml:trace contextRef="#ctx0" brushRef="#br2" timeOffset="-103516.1058">10161 11335,'0'-3,"0"3,0 2,2 4,2 6,1 7,1 9,-2 5,2 5,0 1,-2 1,-1-2,1-5,0-3,0-5,-2-8,0-10,-4-11,-1-10,0-1</inkml:trace>
  <inkml:trace contextRef="#ctx0" brushRef="#br2" timeOffset="-103067.1198">10133 11335,'0'-3,"3"0,2 0,6 1,5 0,8 1,4 0,4 1,5 3,-1 2,0 4,-2 0,-5 0,-7 2,-7 1,-6 1,-8 0,-5-1,-8-1,-3 0,-5 1,-3-2,-2 0,-2-2,-2 0,3-1,3 0,3 0,5 0,5 2,6 1,7 0,7-1,7 4,5 0,6-1,6 1,3 0,1 0,1 1,-2-1,-2-1,-2-1,-2-3,-4-2,-5 1,-2-2,-4-2,-1 0,-1-2,-1 0,-2-1</inkml:trace>
  <inkml:trace contextRef="#ctx0" brushRef="#br2" timeOffset="-102433.7764">10873 11349,'0'-3,"0"-2,0 1,0 7,2 6,1 11,0 7,2 7,0 7,1 4,1 1,0-2,0-2,0-5,0-7,0-9,3-9,-2-13,-2-5</inkml:trace>
  <inkml:trace contextRef="#ctx0" brushRef="#br2" timeOffset="-102020.3952">11054 11391,'-2'0,"1"0,4-3,3 0,5 0,9 1,7-2,7-1,6-1,5-2,3-2,1-2,-4-1,-3-1,-6 2,-5 1,-9 4,-10 4,-10 5,-9 1,-5 1</inkml:trace>
  <inkml:trace contextRef="#ctx0" brushRef="#br2" timeOffset="-101770.1651">11319 11391,'0'2,"0"4,0 2,0 3,3 4,0 4,0 4,-1 3,2 3,1 3,-2-1,0 1,-1-2,-1 0,-1-4,3-5,0-10,-1-6</inkml:trace>
  <inkml:trace contextRef="#ctx0" brushRef="#br2" timeOffset="-101181.6617">11640 11321,'0'2,"0"4,0 2,0 6,-2 6,-1 6,-3 4,1 3,0 3,2-1,0-1,4-4,7-4,6-5,8-6,7-5,6-5,5-3,1-4,2-4,-2-3,-3-1,-6-1,-5 2,-9 0,-8 2,-9-1,-5 1</inkml:trace>
  <inkml:trace contextRef="#ctx0" brushRef="#br2" timeOffset="-100967.5054">11640 11544,'3'0,"5"0,6-2,5-1,5-3,5 1,2-2,1-2,-1 0,0 2,-3 0,-7-1,-9-2,-7 1</inkml:trace>
  <inkml:trace contextRef="#ctx0" brushRef="#br2" timeOffset="-100783.6979">11668 11363,'3'0,"2"0,4 0,4-3,5 0,5 0,4 1,4-2,0-1,3-1,-1 1,0-2,-6 0</inkml:trace>
  <inkml:trace contextRef="#ctx0" brushRef="#br2" timeOffset="-99913.6905">12520 11307,'-3'0,"2"0,4 2,5 1,10 0,10 0,12-4,12-1,9-3,5-2,2-4,0-1,-3-1,-7-1,-7 2,-11 3,-12 0,-11 5,-10 3,-9 3,-9 2,-7 3,-1 0</inkml:trace>
  <inkml:trace contextRef="#ctx0" brushRef="#br2" timeOffset="-99663.8015">12869 11307,'0'2,"0"4,2 2,1 6,2 4,1 4,-1 3,1 3,-1 2,-1 2,-1 0,2-3,-1-2,1-5,1-4,1-6,2-4,1-6,2-6,-1-2</inkml:trace>
  <inkml:trace contextRef="#ctx0" brushRef="#br2" timeOffset="-99195.9865">13399 11265,'-3'0,"-4"0,-7 0,-4 0,-2 2,-4 4,-1 2,-2 3,1 4,3 5,5 3,6 5,5 2,6 1,5 0,5-3,6-3,4-5,7-5,5-5,6-7,2-6,3-5,-2-3,-2-5,-4-2,-4-3,-8-2,-8 0,-6 0,-6-2,-9 1,-6 3,-4 3,-5 1,-4 4,-1 2,1 2,2 4,4 1,2 3,5-2,3 0</inkml:trace>
  <inkml:trace contextRef="#ctx0" brushRef="#br2" timeOffset="-98418.5287">13901 11307,'0'-2,"0"-4,-2 0,-4 0,-2 2,-3 1,-4 2,-2 2,-3 5,0 5,-2 3,1 4,4 7,2 3,4 1,6 2,7-1,4 0,7-3,8-4,5-6,8-5,5-6,3-5,2-6,-2-6,-4-4,-3-4,-5-2,-6-1,-7-2,-5 1,-9-1,-8 2,-9 2,-6 2,-5 1,-3 2,-1 3,-1 4,3 3,3 3,4-2,7 1,6 1</inkml:trace>
  <inkml:trace contextRef="#ctx0" brushRef="#br2" timeOffset="-97729.8377">14348 11265,'0'2,"0"6,0 4,0 7,0 7,0 4,0 4,0 4,0-1,-3-1,0-4,0-6,3-5,4-5,4-7,4-3,6-6,5-6,4-1,6-2,4-1,3 0,-1 2,-2 3,-2-1,-6 1,-4 1,-5 2,-5 1</inkml:trace>
  <inkml:trace contextRef="#ctx0" brushRef="#br2" timeOffset="-96997.9491">15157 11237,'0'-2,"-2"-4,-4 0,-2-2,-3 1,-4 1,-7 4,-4 3,-2 3,-2 4,0 2,3 2,3 2,3 0,6 3,5 1,5-1,2 0,5-1,4-1,6 0,8-3,7-4,7-2,7-4,6 2,4-1,1 0,-4 1,-5 0,-7 2,-11 2,-6 5,-7 2,-6 1,-5 3,-6 0,-4-1,-4-1,-3-3,-5-1,-2-4,-3-3,-4-2,-2-3,1 0,-1-2,2 1,1-3,2-1,4-2,6 1</inkml:trace>
  <inkml:trace contextRef="#ctx0" brushRef="#br2" timeOffset="-94734.1713">16371 11223,'3'0,"0"-2,2-1,3-3,0-2,1-2,1-2,0-1,-3-4,-3 0,-1-3,-1-2,-4-3,-6 1,-4 0,-5 1,-4 3,-3 4,-3 5,-1 5,-1 5,3 8,3 7,5 11,6 11,5 8,6 12,6 7,4 8,3 6,2 1,0 0,-1-4,-1-7,0-9,0-9,-2-7,-2-10,-1-10,-1-10,-4-13,-2-8,-4-8,-4-5,0 1</inkml:trace>
  <inkml:trace contextRef="#ctx0" brushRef="#br2" timeOffset="-94500.5616">16050 11446,'3'0,"2"-2,4 1,2 1,4 1,7 0,4-1,5 1,4-1,3 0,1 1,-1-4,-3 0,-3 0,-5 1,-7 0</inkml:trace>
  <inkml:trace contextRef="#ctx0" brushRef="#br2" timeOffset="-94035.4892">16679 11391,'-3'0,"0"-3,-2 2,-6 2,-2-1,-5 3,0 3,-3 6,-3 2,1 5,2 0,2 3,4 1,5 0,6-2,7-2,7-2,7-3,7-5,7-4,3-5,3-4,2-5,-1-3,-4-1,-6-4,-5-1,-7 0,-5-2,-6 1,-5 0,-5 2,-7 1,-3 1,-2 1,0 2,0 4,3 3</inkml:trace>
  <inkml:trace contextRef="#ctx0" brushRef="#br2" timeOffset="-93645.3557">16916 11363,'2'0,"4"0,0 2,2 4,-1 2,-1 6,-2 1,-2 7,2 3,0 3,-1 1,-1 1,-1-3,2-4,1-3,-1-2,2-7,-1-8,0-7,-1-4,-1-7,-1-4,-1-5,3-5,0-2,0-1,1 1,3 0,3 4,1 3,2 4,3 5,2 3,1 4,1 5,2 3,-1 4,-2 4,-1 3,-4-1</inkml:trace>
  <inkml:trace contextRef="#ctx0" brushRef="#br2" timeOffset="-85079.7767">796 12507,'2'-2,"2"1,1 4,1 5,-2 9,0 9,0 7,1 7,1 6,0 6,1 2,-1 2,1-3,2-5,0-5,0-7,-2-8,-1-6,-2-5,1-7,-1-8,-1-9,-1-3</inkml:trace>
  <inkml:trace contextRef="#ctx0" brushRef="#br2" timeOffset="-84624.4383">754 12577,'-2'0,"1"0,6-2,7-2,5 1,11 1,6 0,8 1,8 1,6-3,2 0,0-2,1-3,-5 0,-5-1,-8 1,-9 0,-15 3,-14 5,-9 3</inkml:trace>
  <inkml:trace contextRef="#ctx0" brushRef="#br2" timeOffset="-84411.1803">880 12786,'2'0,"4"3,2 0,6 0,4-3,4-2,3 1,5-1,4 0,1-1,2-1,-1-2,0 0,0-1,-5-2,-2-1,-7 0</inkml:trace>
  <inkml:trace contextRef="#ctx0" brushRef="#br2" timeOffset="-83664.0364">1801 12549,'0'2,"-2"6,-4 6,-5 8,-5 10,-8 6,-4 6,-2 6,-1 1,1-4,2-4,4-8,6-7,6-6,5-9,6-10,9-9,4-9,3-9,-1 0</inkml:trace>
  <inkml:trace contextRef="#ctx0" brushRef="#br2" timeOffset="-83278.2263">1801 12549,'2'-2,"1"-4,3 2,2 4,2 5,4 5,3 7,2 7,6 6,5 6,3 4,2 4,3 2,-1 0,1 0,-1-4,-5-3,-3-7,-4-7,-4-6,-8-10,-8-8,-8-10,-8-5,-7-5,-7-2,0 3</inkml:trace>
  <inkml:trace contextRef="#ctx0" brushRef="#br2" timeOffset="-83031.2096">1689 12856,'-2'0,"1"0,4 0,5 0,4 0,5 0,7 0,4 0,4 2,3-1,2-1,-2 0,1-4,-4-2,-4-3,-8 0</inkml:trace>
  <inkml:trace contextRef="#ctx0" brushRef="#br2" timeOffset="-82213.5971">2736 12689,'2'-3,"4"-2,-2-4,-4 1,-5 0,-5 3,-7 2,-4 1,-7 4,-2 3,-4 4,-3 4,0 4,1 2,5 4,5 2,5 1,6 2,7 0,8 1,9-1,7 1,9-3,6-4,6-4,3-7,4-4,5-4,3-5,2-4,0-6,-3-3,-8-1,-8-1,-9 0,-10 3,-8 2,-6 3</inkml:trace>
  <inkml:trace contextRef="#ctx0" brushRef="#br2" timeOffset="-81595.0494">3169 12647,'0'-3,"2"0,3 5,2 4,-2 6,2 6,-1 7,1 6,-1 3,-1 0,1-1,-1-1,-1-4,-1-4,-2-4,3-5,-1-8,2-7,1-4</inkml:trace>
  <inkml:trace contextRef="#ctx0" brushRef="#br2" timeOffset="-81074.9636">3545 12591,'-2'0,"-3"0,-4 2,0 6,2 4,2 4,2 5,1 5,3 4,2 3,3 1,2 0,1-2,0-1,1-4,2-1,1-6,0-3,1-5,2-4,2-4,1-2,1-2,1-1,2-2,2-1,1 0,-1 1,0 1,-2 1,-3 0,-2 1,-2-2,-3-1</inkml:trace>
  <inkml:trace contextRef="#ctx0" brushRef="#br2" timeOffset="-80439.548">4215 12619,'0'-3,"-2"0,-1-2,0 2,0 4,4 6,1 10,1 8,1 8,1 5,-1 3,2 2,-1-2,-1-5,1-7,0-6,-1-4,-1-8,-1-8,-1-7,-1-3</inkml:trace>
  <inkml:trace contextRef="#ctx0" brushRef="#br2" timeOffset="-79988.4574">4425 12619,'-3'0,"2"0,4 2,5 1,7 0,5 2,7 0,8-1,5-1,5-3,5-2,0-3,0-3,-2 0,-5-1,-6 1,-8-1,-12 2,-9 4,-10 2,-5 2</inkml:trace>
  <inkml:trace contextRef="#ctx0" brushRef="#br2" timeOffset="-79745.4323">4718 12633,'0'2,"2"1,4 3,0 2,2 4,1 6,0 4,1 3,-2 2,-2 3,-2 2,-2 0,-1-3,-1-2,0-3,2-5,1-5,2-3,3-7,2-6,2-7,-2-3</inkml:trace>
  <inkml:trace contextRef="#ctx0" brushRef="#br2" timeOffset="-79037.9289">5360 12577,'0'-2,"0"1,-3 1,-2 5,-4 7,-4 6,-5 7,-5 6,-2 5,-2 4,-1 2,-1-2,2-2,6-6,4-5,6-6,5-8,8-9,5-7,4-9,4-6,6-10,-2 0</inkml:trace>
  <inkml:trace contextRef="#ctx0" brushRef="#br2" timeOffset="-78740.7687">5374 12549,'0'2,"0"4,0 5,0 3,0 4,2 4,4 2,2 3,3 1,4 0,4 3,4 1,3 0,3-2,3 0,-1-3,1-4,-2-3,-3-6,-6-2,-9-3,-9-6,-10-6,-8-4,-2-1</inkml:trace>
  <inkml:trace contextRef="#ctx0" brushRef="#br2" timeOffset="-78489.4274">5234 12856,'2'2,"4"2,3-1,4-1,5 0,4-1,6-1,2 1,4-4,1 0,1 0,-1-2,-1 0,-2-4,-6 0</inkml:trace>
  <inkml:trace contextRef="#ctx0" brushRef="#br2" timeOffset="-77942.7766">5653 12647,'2'0,"4"0,2 0,3 0,4 0,7 0,6-3,6 0,7-2,5-3,5-2,1 0,-2 0,-1 1,-8 1,-8 0,-7 3,-10 1,-13 2,-10 4,-2 1</inkml:trace>
  <inkml:trace contextRef="#ctx0" brushRef="#br2" timeOffset="-77722.9394">5918 12633,'2'2,"4"4,0 2,2 6,-1 1,1 5,0 2,-1 5,0 3,-1-2,-1 0,1-3,-2-4,1-4,-1-4,3-6,-2-9,0-4</inkml:trace>
  <inkml:trace contextRef="#ctx0" brushRef="#br2" timeOffset="-77060.1299">6448 12549,'3'0,"0"2,0 4,-1 5,0 8,-1 5,2 6,0 5,0 4,2 2,0-1,-1-3,-1-5,1-6,0-4,0-9,-2-9,0-7,-1-4</inkml:trace>
  <inkml:trace contextRef="#ctx0" brushRef="#br2" timeOffset="-76628.1173">6713 12563,'0'-2,"0"1,0 3,0 5,0 2,0 5,3 4,0 5,2 5,1 2,1 4,0 1,0-2,3-3,-2-2,1-6,-1-5,-2-7,-3-7,0-10,-2-3</inkml:trace>
  <inkml:trace contextRef="#ctx0" brushRef="#br2" timeOffset="-75558.5499">6672 12535,'0'2,"2"2,3-1,4 1,2 1,4 2,4 1,4 3,5 1,5-1,4-1,2 2,3-1,0 0,-1-4,-2-2,-1-2,-6-1,-6-2,-4 0,-9-3,-9-1,-7 1,-4 0</inkml:trace>
  <inkml:trace contextRef="#ctx0" brushRef="#br2" timeOffset="-75274.848">7062 12493,'3'0,"0"3,2 2,3 6,0 6,1 4,1 4,2 4,0 2,2 4,0-1,-3 0,0-4,1-5,-3-4,0-6,-1-7,-5-8,-3-9,-1-2</inkml:trace>
  <inkml:trace contextRef="#ctx0" brushRef="#br2" timeOffset="-74306.8273">7760 12479,'-2'0,"-4"0,-2 0,-3 0,-4 3,-5 0,-5 2,-6 6,-2 2,-3 2,0 3,1 3,2 3,5 0,6 0,8 1,5-1,7-1,7-1,6-2,7-2,7-4,6-3,6-2,5-6,3-2,1-5,0-4,-1-2,-3-3,-5 1,-5 1,-6 2,-8 0,-9 1,-8 3,-5-1,-1-1,-1-3,5 2,1-2,3 2,2 5,-1 4,2 6,-1 3,0 2,1 2,-1 1,1 0,0 0,1-1,0 1,0-3,0-6,-2-4</inkml:trace>
  <inkml:trace contextRef="#ctx0" brushRef="#br2" timeOffset="-72592.1738">8695 12368,'0'-3,"0"2,0 4,0 3,3 6,2 7,1 9,2 5,-1 5,2 3,-2 2,1-2,-1-3,-2-6,1-5,-1-6,-1-11,-4-9,-4-10,-1-3</inkml:trace>
  <inkml:trace contextRef="#ctx0" brushRef="#br2" timeOffset="-72007.9478">8639 12410,'-2'0,"1"0,4 0,5 0,9-3,9 0,7 0,4 1,4 0,5 1,0 3,-2 0,-3 1,-5 2,-6 0,-8 2,-7 2,-9 1,-8 2,-6 1,-4 1,-5-2,-6-1,-4 1,-3-3,-3-2,-2 0,-1-1,1 0,2 0,4 1,2-1,6 1,9 0,9-2,9 0,7 1,5-2,4-2,4 2,2 0,3 0,1 0,3 3,2 0,-1 1,1 5,2 1,0 1,0 1,-1 0,0-1,2-3,-2 0,-3-3,-4-3,-6-5,-4-2,-6-4,-6-3,-3-1</inkml:trace>
  <inkml:trace contextRef="#ctx0" brushRef="#br2" timeOffset="-71424.771">9477 12451,'0'-2,"0"1,0 6,0 4,0 6,0 5,0 3,0 3,0 2,2 1,6-3,4 0,6-3,6-5,6-3,4-4,2-4,1-6,0-3,-2-3,-5-1,-5 1,-4-2,-3 1,-8-1,-7 0,-5 2</inkml:trace>
  <inkml:trace contextRef="#ctx0" brushRef="#br2" timeOffset="-71191.4607">9477 12605,'2'0,"6"-2,4-2,4 1,5 1,5-2,4 0,0 0,1 1,0-1,-4 0,-3-2,-6-2,-9 0,-8 0,-4 0</inkml:trace>
  <inkml:trace contextRef="#ctx0" brushRef="#br2" timeOffset="-70951.869">9477 12451,'2'0,"4"-2,2-1,3 0,4 0,4 2,7-3,2 1,3-1,2-1,-2 1,-1 0,-4-1,-1-3,-5 1</inkml:trace>
  <inkml:trace contextRef="#ctx0" brushRef="#br2" timeOffset="-70335.9941">10063 12451,'0'-2,"0"-4,0-2,0-3,0 3,0 5,0 8,0 8,0 7,0 6,0 4,0 2,0 0,0-3,0-5,0-3,2-5,1-8,0-8,2-6,0-2</inkml:trace>
  <inkml:trace contextRef="#ctx0" brushRef="#br2" timeOffset="-69737.7628">10077 12396,'0'2,"2"1,4 2,2 1,3 1,2 2,3 0,4 0,1 1,1 1,2 0,2-1,1 0,3 0,1-3,0-3,-3-1,-1-2,-3-1,-3 0,-3 0,-5-3,-1-1,-4-1,0-4,-2-1,1-2,1-1,2-4,1 0,2-1,1-1,2 0,1 1,1 3,-2 4,-2 7,-4 6,-4 8,-1 6,0 4,-2 2,1 3,0 2,2 0,0-1,-2-1,2-1,-1-2,1 0,0-3,-1-2,1-4,-1-1,-1-6,-1-8,-1-4</inkml:trace>
  <inkml:trace contextRef="#ctx0" brushRef="#br2" timeOffset="-69054.4616">11137 12396,'0'-3,"3"-2,-2-2,-1 0,-3-1,-1 0,-2 1,-5 1,-3 5,-4 2,-3 6,-3 4,-3 2,2 4,0 4,4 3,6 2,5 1,7 2,9-1,7-1,8-4,6-6,3-5,5-5,2-6,3-6,-1-6,-5-4,-3-2,-4 0,-8-3,-6 1,-8-2,-8 1,-4-2,-5 2,-4 0,-3 3,-1 1,-1 1,1 3,1 3,5 4</inkml:trace>
  <inkml:trace contextRef="#ctx0" brushRef="#br2" timeOffset="-68241.4181">11445 12382,'0'-3,"2"0,6 0,3 1,8 0,7 1,7 0,7-1,6-4,2 0,1-2,-2-1,-3-2,-8 0,-6 4,-10-1,-7 4,-8 2,-8 2,-8 3,-5 2,-3 1,0 0</inkml:trace>
  <inkml:trace contextRef="#ctx0" brushRef="#br2" timeOffset="-68008.6611">11682 12368,'0'2,"0"4,2 2,1 5,0 6,2 3,0 1,-1 1,-1 1,-1-1,-1-2,0-3,-1-2,0-6,-1-6</inkml:trace>
  <inkml:trace contextRef="#ctx0" brushRef="#br2" timeOffset="-67472.9521">12059 12298,'0'2,"0"4,0 5,0 3,0 4,0 4,0 2,0 3,0-2,0 1,2-3,3-2,4-3,4-4,3-5,3-1,4-2,4-2,3-5,3-1,1-3,-1-1,-3-1,-3 0,-3 1,-8 0,-9 0,-10-1,-8-1,-1 0</inkml:trace>
  <inkml:trace contextRef="#ctx0" brushRef="#br2" timeOffset="-67236.8989">12059 12451,'2'0,"3"0,4-2,2-1,4 0,4-2,2 0,1-1,0 0,1 1,-2 1,-1 0,-5-3,-6 0,-6 2</inkml:trace>
  <inkml:trace contextRef="#ctx0" brushRef="#br2" timeOffset="-66990.8627">12045 12284,'2'-2,"4"-2,4 1,7 1,4 0,4 1,4-2,5 0,1 0,0-2,-2 0,-4 1,-5-1,-3 0,-6 1</inkml:trace>
  <inkml:trace contextRef="#ctx0" brushRef="#br2" timeOffset="-65885.4954">13329 12172,'2'-2,"-1"-1,-6 0,-4 3,-4 3,-3 5,-7 2,-6 5,-3 4,-4 2,-2 2,1 1,1 2,2 1,5 1,5 0,6-2,7-1,4-2,7-3,7-2,10-5,10-4,9-3,10-6,7-5,7-4,2-5,0-2,-1-4,-6-1,-10 1,-10 2,-9 4,-9 1,-7 1,-8 3,-4 0,-1 4,1 5,2 6,0 3,1 3,2 2,1 3,-1 1,2 0,3-1,1-1,3-3,-2-6,-1-7,-4-3</inkml:trace>
  <inkml:trace contextRef="#ctx0" brushRef="#br2" timeOffset="-65202.0487">13775 12256,'0'-2,"0"-4,0-2,0 1,0 6,0 4,0 7,-2 6,-1 6,0 5,0 4,2 1,-1-1,4 0,1-3,0-4,2-7,0-7,-1-9,-1-7,-1-6,0-2</inkml:trace>
  <inkml:trace contextRef="#ctx0" brushRef="#br2" timeOffset="-64704.7725">13775 12214,'3'0,"2"0,6 0,5 0,6 3,2 0,6 0,1 1,4 1,-3 2,-2-1,-3 1,-4 0,-6 1,-9-2,-7-1,-7-1,-4 0,-6 1,-4 0,-4 3,-3 0,-1 0,0 0,1 0,1 2,3-2,5 1,3-1,7 0,7-1,6-2,4 0,6 1,5 0,3 0,4 1,3 1,2 3,0 1,2 1,-1 1,2 0,0-2,-5-4,-1 0,-5-1,-3-3,-3-1,-4-4,-8-4,-4-1</inkml:trace>
  <inkml:trace contextRef="#ctx0" brushRef="#br2" timeOffset="-64149.4182">14529 12284,'-3'0,"-2"0,-4 0,-2 0,-1 2,-4 1,-4 3,-3 2,-1 4,3 4,4 2,5 4,4 3,7-1,7 0,8-1,9-2,7-3,4-4,2-4,3-4,2-6,-1-5,-6-4,-3-2,-7-3,-6-3,-5-1,-5-2,-7-1,-5 0,-7-3,-4 2,-4 1,-4 2,-2 2,-2 4,1 4,0 4,3 2,2 2,3 4,4 1</inkml:trace>
  <inkml:trace contextRef="#ctx0" brushRef="#br2" timeOffset="-63437.5641">14920 12256,'0'-2,"0"1,-3 3,0 4,0 6,-2 5,0 5,1 3,1 2,4 2,6-3,6-2,9-4,5-5,7-4,6-6,2-4,2-6,-3-6,-2-4,-7-5,-5 0,-8-2,-5 0,-4 0,-7-2,-6 1,-5 2,-3 3,-3 1,0 2,-2 3,1 1,5 3,4 2</inkml:trace>
  <inkml:trace contextRef="#ctx0" brushRef="#br2" timeOffset="-63052.7712">15492 12200,'2'0,"1"3,0 2,2 4,0 2,-1 4,-1 4,-1 6,-1 4,2 1,0-2,0 0,-1-4,2-3,0-7,0-9,1-7,-1-8,0-8,-1 0</inkml:trace>
  <inkml:trace contextRef="#ctx0" brushRef="#br2" timeOffset="-62668.6622">15464 12172,'2'-2,"4"1,5 1,5 1,5 0,6-1,4 1,2-1,2 0,-1 0,-2 0,-3 0,-5 0,-4 3,-5 2,-3 4,-4 2,-5 1,-3 2,-4 0,-2 1,-1 0,-3-1,-4-2,-2-3,-3-1,-3-2,-3-2,-1-4,-2-2,0 0,2-1,1 1,2 1,5 2,8 2,8 0,4-1</inkml:trace>
  <inkml:trace contextRef="#ctx0" brushRef="#br2" timeOffset="-61834.0124">16385 12144,'-2'0,"-4"-2,-2-1,-3 0,-4 0,-5 2,-5 0,-4 2,-3 2,-2 3,3 2,2 2,3 2,7 2,6 0,5 0,7 1,8-3,7-1,7 0,6-2,6 1,2-1,2 0,0 0,-2-2,-4 1,-6 1,-4 2,-6 1,-5 1,-7 0,-4 1,-6-2,-5-3,-5-1,-4-2,-3-1,-3-3,-1 0,-3-2,-1-2,0-2,1 1,3 0,4 1,4 1,3-2,4-1</inkml:trace>
  <inkml:trace contextRef="#ctx0" brushRef="#br2" timeOffset="-55731.0444">15115 1607,'-2'0,"-4"0,-2 3,-3 4,-4 10,-2 10,-1 13,1 12,1 13,0 12,4 8,5 3,10-1,8-7,10-11,8-18,9-17,4-20,6-18,1-19,0-15,-5-13,-6-11,-6-8,-7-6,-9-4,-7-1,-7 2,-9 5,-8 8,-6 10,-4 13,-3 13,-1 12,2 8,0 7,4 4,2 1,5 3,3 1,1-4,1-1,1-1</inkml:trace>
  <inkml:trace contextRef="#ctx0" brushRef="#br2" timeOffset="-54663.9185">14780 2626,'2'2,"6"4,6 0,6 2,6 4,8 2,8 2,9-2,5-2,5-2,1-3,-2-3,-7-2,-7-1,-10-1,-8 0,-7-1,-7 3,-5 3,-3 1,-1 2,-3 1,-3 2,-2 2,-2 3,-4 6,-4 9,-5 10,-6 16,-7 17,-4 17,-7 16,-3 20,2 15,3 13,4 11,8 5,8 1,8-4,9-9,6-10,6-11,4-13,1-11,-1-13,-1-11,1-10,-3-9,0-9,-2-10,-2-10,0-12,-1-13,-2-14,-3-15,-4-15,-1-3</inkml:trace>
  <inkml:trace contextRef="#ctx0" brushRef="#br2" timeOffset="-53753.3161">14822 2570,'-2'0,"-4"0,-3 0,-2 0,1 3,2 4,2 8,0 9,-1 13,0 14,-1 18,1 21,-1 18,-1 20,1 19,1 17,5 12,5 5,4-1,6-4,6-11,3-14,4-14,2-14,0-14,-1-10,-1-11,-3-8,0-9,-2-9,-2-7,-1-7,-5-6,-2-9,-2-6,-1-7,1-6,-2-7,-1-9,-2-5,-2-4,0-5,-5-5,0 2</inkml:trace>
  <inkml:trace contextRef="#ctx0" brushRef="#br2" timeOffset="-44466.9335">10789 854,'-3'-3,"-2"2,-4 2,-2 4,-1 7,-5 10,0 12,-1 11,4 12,3 12,7 4,5 6,9-3,8-6,12-10,7-14,5-16,4-18,2-19,0-17,-4-17,-7-10,-7-9,-6-4,-8-2,-8 0,-9 2,-8 5,-5 5,-5 4,-5 7,1 8,-2 7,2 9,2 7,3 6,1 4,2 3,0 0,2 3,-1 1,1 1,-1 3,-2 2,1-1</inkml:trace>
  <inkml:trace contextRef="#ctx0" brushRef="#br2" timeOffset="-43759.7637">10677 1747,'0'-3,"2"0,4 0,2 3,6 2,4 0,7-1,5 1,6-1,6-3,3-3,0-3,1-1,-4 0,-6-2,-7 1,-6 3,-9 4,-7 3</inkml:trace>
  <inkml:trace contextRef="#ctx0" brushRef="#br2" timeOffset="-43076.3261">10649 1747,'2'0,"2"2,1 4,5 5,4 10,3 11,7 12,3 16,2 13,2 16,-1 14,0 12,-1 9,0 5,-3-1,-1-2,-3-7,0-6,-1-11,-2-11,-2-12,-2-9,0-10,-3-12,-4-10,-3-14,-5-15,-4-15,-3-10,-1-8,-2-6,0 1</inkml:trace>
  <inkml:trace contextRef="#ctx0" brushRef="#br2" timeOffset="-42330.2403">11151 1663,'3'5,"0"3,0 9,-1 10,0 14,2 16,-1 13,1 18,-2 11,0 11,-1 9,-1 4,-2 3,-2 0,-1-6,-1-6,-1-9,-2-7,-2-12,1-12,0-13,1-11,1-12,1-10,1-8,3-9,1-9,1-5</inkml:trace>
  <inkml:trace contextRef="#ctx0" brushRef="#br2" timeOffset="-40799.3673">3210 142,'-2'-3,"-1"-2,-2-6,-1-3,-1 1,-2 2,-2 3,-1 6,-4 8,-1 9,-3 15,1 16,0 17,1 14,4 11,6 7,12 2,10-4,13-14,10-14,9-19,6-22,3-22,0-21,-2-17,-6-13,-8-14,-9-7,-6-4,-11-4,-9 0,-8 4,-8 2,-9 6,-5 8,-4 8,-4 11,0 10,1 9,0 8,5 7,1 1,4 2,3 0,2 2,2 2,4 4,2 3,2 2,0 4,2 3,1-3</inkml:trace>
  <inkml:trace contextRef="#ctx0" brushRef="#br2" timeOffset="-39779.7708">2931 1077,'3'0,"2"2,4 1,4 3,8 2,7 2,8 2,5 1,6 1,3 1,3-3,3-3,0-4,-4-1,-4-3,-7-1,-9 0,-7-1,-8 3,-7 3,-8 1,-3 2,-5-1,-1 1,-2-1,1 1,2 1,-1 4,-1 7,-2 7,-2 9,-3 12,-4 12,-3 13,-3 15,-2 16,1 15,1 10,1 7,6 5,3-1,6-8,6-9,4-12,6-14,3-13,2-13,0-12,0-8,-3-11,-2-10,-2-7,-3-11,-1-11,-1-11,0-9,0 0</inkml:trace>
  <inkml:trace contextRef="#ctx0" brushRef="#br2" timeOffset="-38998.0029">2945 1035,'0'2,"0"4,0 5,0 8,0 7,0 10,0 12,0 13,3 14,2 14,6 16,3 13,4 10,4 11,0 4,4 4,2-1,1-7,0-8,-2-12,-1-12,0-14,-2-15,-4-9,1-14,-1-9,-5-12,-1-9,-4-10,-4-11,-2-8,-2-6,-4-4,-4-4,-3-1,-1 2</inkml:trace>
  <inkml:trace contextRef="#ctx0" brushRef="#br0" timeOffset="19992.8866">15520 4231,'2'0,"6"0,6 0,6 0,6-2,3-1,5 0,3 0,2 4,0 1,0 3,-2 2,-2 4,-3-1,-7-3</inkml:trace>
  <inkml:trace contextRef="#ctx0" brushRef="#br0" timeOffset="20526.6654">16427 4468,'2'0,"4"0,3 3,1 0,6 2,0 1,4 1,3 2,2 4,1 5,4 1,1 3,1 2,-1 2,-6-4</inkml:trace>
  <inkml:trace contextRef="#ctx0" brushRef="#br0" timeOffset="21225.7212">17167 5013,'0'-3,"0"-2,-3-1,0-2,3 1,0 3,4 3,0 4,5 4,3 2,5 4,0 2,4 3,4 2,4 0,0 2,4 4,0 2,-3 1,-2 1,-3 0,-6-6</inkml:trace>
  <inkml:trace contextRef="#ctx0" brushRef="#br0" timeOffset="24594.9364">11529 3310,'2'2,"3"2,4 1,2 3,2 5,3 2,1 3,1 2,1-1,0 1,2 0,2-1,2-2,-4-3</inkml:trace>
  <inkml:trace contextRef="#ctx0" brushRef="#br0" timeOffset="25144.6474">12184 3785,'3'0,"5"2,3 3,6 4,1 2,3 2,2 0,3 4,3 1,2 2,0 0,2 1,0-2,2-3,-5-4</inkml:trace>
  <inkml:trace contextRef="#ctx0" brushRef="#br0" timeOffset="25727.9435">13217 4245,'5'3,"6"0,6 2,7 3,7 2,5 2,4-1,2 0,-2-2,0 0,-2-2,-3-2,-5-4,-7-2</inkml:trace>
  <inkml:trace contextRef="#ctx0" brushRef="#br0" timeOffset="26112.9203">14124 4273,'3'0,"5"0,3 0,6 0,6 0,4 0,5 0,3-2,2-4,0-2,-5-1</inkml:trace>
  <inkml:trace contextRef="#ctx0" brushRef="#br0" timeOffset="27747.6997">10370 2738,'0'-2,"0"-4,-2-3,-4-4,-2-3,-8-1,-5-2,-7-2,-5-4,-7-1,-6-1,-2 2,-1-1,9 6</inkml:trace>
  <inkml:trace contextRef="#ctx0" brushRef="#br0" timeOffset="28611.5922">3685 2445,'3'-3,"2"-2,4-4,2-2,4-1,4-2,6-3,4 0,4-3,3-3,3 1,1-1,2 1,-2-1,-5 2,-9 4</inkml:trace>
  <inkml:trace contextRef="#ctx0" brushRef="#br0" timeOffset="29031.7895">4788 1984,'4'-2,"8"-4,7-2,11-3,7-2,4-1,6 0,0 0,-2 1,-4 2,-4 2,-6 0,-9 2</inkml:trace>
  <inkml:trace contextRef="#ctx0" brushRef="#br0" timeOffset="29446.2394">6267 1859,'2'0,"6"0,9 0,5 0,7 0,8 0,5 0,2 0,1 0,-1 0,0 0,0 0,-8 0</inkml:trace>
  <inkml:trace contextRef="#ctx0" brushRef="#br0" timeOffset="30165.2135">7551 1901,'2'0,"4"0,5 0,8 0,5 2,9 1,7 2,7 3,7 3,7 3,4 2,1-1,-11-4</inkml:trace>
  <inkml:trace contextRef="#ctx0" brushRef="#br0" timeOffset="30848.2545">8584 2068,'2'0,"4"2,2 2,6 1,4 0,4 3,6 1,7 1,7 5,9 2,7 2,3 1,4-1,-3-4,-12-4</inkml:trace>
  <inkml:trace contextRef="#ctx0" brushRef="#br0" timeOffset="34984.8791">0 3561,'3'0,"2"0,4 0,2 0,4 0,4 0,4-2,3-1,3-3,3-2,2-2,0-2,-3-4,-5-1,-6 2</inkml:trace>
  <inkml:trace contextRef="#ctx0" brushRef="#br0" timeOffset="35694.4573">908 3282,'2'-2,"6"-1,6-3,8-2,7-4,6-6,6-1,4-3,1 0,-3 2,-5 1,-11 5</inkml:trace>
  <inkml:trace contextRef="#ctx0" brushRef="#br0" timeOffset="36152.0608">1843 2919,'2'-2,"4"-1,2-3,5 1,6-2,5-2,5-2,3 1,2 0,0-1,-4 2,-5-1,-6 2</inkml:trace>
  <inkml:trace contextRef="#ctx0" brushRef="#br0" timeOffset="36563.4854">2624 2626,'3'0,"4"-2,5-1,7-3,5 1,3 0,1 2,2-2,0 0,-6 2</inkml:trace>
  <inkml:trace contextRef="#ctx0" brushRef="#br2" timeOffset="53654.3049">2708 13665,'-2'0,"-4"0,-2 0,-3 3,-5 4,0 10,-4 13,-3 13,1 11,3 14,6 11,4 7,7 2,8-1,7-4,10-8,7-13,6-15,4-15,4-15,3-18,-1-15,0-18,-3-14,-5-11,-4-8,-5-6,-7-3,-8-2,-9 2,-9 4,-7 8,-9 8,-5 10,-6 12,-2 8,-3 9,0 7,2 6,1 1,2 0,4 0,4-1,1 1,2 0,4 4,6 4,3 1</inkml:trace>
  <inkml:trace contextRef="#ctx0" brushRef="#br2" timeOffset="54485.0459">2485 14838,'2'0,"4"2,2 1,5 2,8 3,7 3,8-2,8 1,5-1,7-3,6-1,1-3,0-1,-4-3,-5-1,-6-1,-10 1,-6 1,-6 1,-8 2,-9 2,-6 0</inkml:trace>
  <inkml:trace contextRef="#ctx0" brushRef="#br2" timeOffset="55438.6177">2443 14838,'0'-3,"0"2,2 6,1 5,3 7,2 8,2 11,4 17,5 18,4 21,2 18,2 19,4 16,-2 12,0 8,-4 2,0-2,-3-5,-2-10,-2-12,-5-11,-2-10,-2-8,-1-9,-2-9,1-8,-1-10,-2-6,-1-11,-1-10,-1-10,-1-9,-3-9,0-6,0-1,0-2,1-3,1-9,0-10,1-10,0-1</inkml:trace>
  <inkml:trace contextRef="#ctx0" brushRef="#br2" timeOffset="56407.8757">3210 14949,'0'-2,"-2"-1,-1-3,2 1,2 2,0 5,1 7,-1 6,0 8,-1 10,0 10,3 11,0 12,-2 12,-2 11,-3 12,-5 13,-4 10,-4 9,-2 2,-2 2,0-1,-2-4,2-6,-1-5,1-7,2-9,1-7,2-9,1-10,3-9,4-11,3-12,2-11,2-9,-1-9,-1-6,1-7,0-6,1-6,0-4,1-3,0 2</inkml:trace>
  <inkml:trace contextRef="#ctx0" brushRef="#br2" timeOffset="58040.2669">9951 13693,'0'-2,"-2"-1,-4 0,-2 0,-3 4,-2 6,-1 6,-2 11,-4 11,-1 11,1 12,1 13,5 8,4 8,6 3,8-2,9-4,9-9,8-13,6-11,4-16,4-15,8-16,3-16,2-15,2-13,-3-11,-4-9,-3-6,-8-4,-9-2,-9 0,-9 0,-11 3,-9 3,-11 9,-6 9,-8 7,-4 10,-4 9,-3 6,2 6,-1 4,4 2,2 0,5 2,2 1,5 0,3 1,7 0,7 0</inkml:trace>
  <inkml:trace contextRef="#ctx0" brushRef="#br2" timeOffset="58675.8935">9826 14851,'0'3,"2"0,3 0,4 2,4 0,8-1,7 1,6 0,6-1,9-1,5-3,6-5,1-3,1-3,-4-2,-6-1,-8 2,-9 0,-10 1,-10 1</inkml:trace>
  <inkml:trace contextRef="#ctx0" brushRef="#br2" timeOffset="59420.8737">9770 14879,'0'-2,"0"-4,2 3,1 3,3 7,4 9,3 11,7 13,5 15,2 13,2 18,2 14,2 17,-1 15,0 11,-2 7,-1 2,-2-2,-2-1,-3-9,-2-7,-3-14,-3-12,-3-12,-3-13,0-14,-1-10,-3-12,-1-10,-2-9,-3-7,-1-4,-2-3,-1-6,1-6,1-6,1-7,0-8,-1-1</inkml:trace>
  <inkml:trace contextRef="#ctx0" brushRef="#br2" timeOffset="60240.5782">10468 14810,'0'-3,"2"0,1 2,0 5,-3 5,-1 6,-1 8,0 7,0 8,4 9,0 9,1 11,-1 11,-3 14,-1 12,-2 12,-6 13,-4 6,-3 3,-2-2,0-9,-1-8,0-10,1-13,4-12,2-14,1-9,2-8,1-8,2-5,0-4,0-3,0-4,1-3,-1-2,-2 0,1-1,-1-1,2-1,-1-2,-2-2,2-1,1-1,1-4,0 0,4-5,2-6,2-5,-1-5,1 1</inkml:trace>
  <inkml:trace contextRef="#ctx0" brushRef="#br2" timeOffset="64043.8856">15073 12800,'-3'0,"-5"2,-3 1,-6 3,-1 4,-3 6,-2 5,0 5,-1 9,2 9,2 12,1 11,5 8,7 3,9 0,12-6,10-10,11-14,6-14,6-17,5-14,2-16,0-13,-5-11,-4-11,-7-7,-7-4,-9-1,-9 0,-8 1,-8 3,-8 4,-5 6,-4 7,-3 7,-3 6,-1 8,1 5,2 4,2 4,1 1,2 0,2 2,2 0,0 1,4 3,0 1,3 1</inkml:trace>
  <inkml:trace contextRef="#ctx0" brushRef="#br2" timeOffset="64639.6917">14794 13819,'2'0,"6"2,4 4,6 2,8 5,7 3,7 1,6 0,7-1,7-3,2-3,0-6,0-4,-5-4,-6-4,-10-3,-10 1,-12 1,-12 3,-7 2</inkml:trace>
  <inkml:trace contextRef="#ctx0" brushRef="#br2" timeOffset="65544.3897">14780 13819,'0'-3,"2"3,1 2,3 7,2 8,2 13,4 14,5 15,1 18,2 16,2 16,0 14,-3 11,-2 10,-1 4,-3 2,-3 0,-3-4,-4-8,-3-9,-3-7,-2-10,-3-9,-1-12,-1-10,1-8,-1-10,1-7,2-7,-1-6,0-7,2-4,1-3,0-4,-1-8,-2-12,0-8</inkml:trace>
  <inkml:trace contextRef="#ctx0" brushRef="#br2" timeOffset="66511.3807">15505 13888,'0'-2,"0"1,0 4,0 5,0 9,0 12,-2 11,-1 17,0 17,-2 17,-2 15,-3 11,-1 6,-5 6,-1 3,-2-2,-4-2,-1-6,-3-5,0-8,-1-6,-1-6,1-8,-1-7,4-6,0-6,2-5,3-5,0-5,1-7,1-5,2-7,1-5,0-4,1-3,0-1,3-2,0 0,1-2,1 0,0-5,1-2,3 0,-1-3,1-5,1-3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2.049"/>
    </inkml:context>
    <inkml:brush xml:id="br0">
      <inkml:brushProperty name="width" value="0.2" units="cm"/>
      <inkml:brushProperty name="height" value="0.2"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1074 2784,'3'0,"0"-3,2 0,1-2,1-3,2-2,2-5,1-4,1-6,4-5,0-4,0-2,0-2,-3 0,-2 0,-1 1,-1 6,-1 2,-2 1,-1 6</inkml:trace>
  <inkml:trace contextRef="#ctx0" brushRef="#br0" timeOffset="596.4898">1535 1597,'0'-4,"2"-7,4-9,2-7,3-7,2-5,1-2,0-2,1 0,-3 2,-3 3,-3 3,-3 9</inkml:trace>
  <inkml:trace contextRef="#ctx0" brushRef="#br0" timeOffset="1279.7539">1716 523,'0'-5,"3"-4,0-7,2-8,3-8,3-7,1-7,1-5,-2-3,-2 0,-3 3,-2 4,-5 9,-4 6,-2 7</inkml:trace>
  <inkml:trace contextRef="#ctx0" brushRef="#br1" timeOffset="58302.2745">321 2811,'-2'-2,"-4"-4,-2 0,-3 1,-2 3,-1 5,-3 6,-3 9,-3 9,-2 11,0 11,0 9,2 10,5 4,5 2,8 0,9-2,11-8,12-8,12-13,10-13,9-13,7-16,2-14,0-12,-3-12,-5-9,-6-5,-10-5,-9-1,-11-2,-12 1,-9 1,-11-1,-5 4,-9 3,-4 6,-4 8,-3 6,0 8,2 5,0 6,5 3,3 3,4-1,3 2,2 2,1 0,1 4,0 2,2 2,3 1</inkml:trace>
  <inkml:trace contextRef="#ctx0" brushRef="#br1" timeOffset="58998.8643">0 3816,'2'3,"4"0,5 0,5 2,6-1,7 3,7-1,6-1,8-1,8-2,7-4,6 0,1-6,-1-3,-6-3,-6-1,-10 3,-9 2,-11 1,-11 2,-12 2,-6 2</inkml:trace>
  <inkml:trace contextRef="#ctx0" brushRef="#br1" timeOffset="59518.3221">14 3928</inkml:trace>
  <inkml:trace contextRef="#ctx0" brushRef="#br1" timeOffset="59952.7182">0 3872,'0'-7,"0"0,2 3,4 8,2 10,6 14,4 15,4 16,6 17,5 20,1 17,3 15,-1 12,-1 9,-3 4,-1 3,-4-1,-4-6,-6-5,-3-5,-5-7,-3-8,-3-7,-2-11,-1-10,-3-12,-1-12,0-10,-1-11,0-10,-2-7,1-6,-2-7,2-3,0-8,3-8,-2-6,1-3</inkml:trace>
  <inkml:trace contextRef="#ctx0" brushRef="#br1" timeOffset="60985.2141">796 3830,'0'3,"2"2,1 8,0 9,-1 11,0 10,-1 16,-3 13,0 17,-4 16,-2 15,-2 10,-2 9,-4 7,-1 3,-1-3,-1-5,0-10,0-7,2-12,1-10,1-8,0-9,1-6,0-10,1-7,1-9,2-9,-1-8,0-4,1-4,0-3,2-2,0 0,1-2,2-1,-1 0,1-1,2-1,-2-2,0 0,1-1,-1-1,0 0,1-1,2-4,-2-6,0-9,0-3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5:12.827"/>
    </inkml:context>
    <inkml:brush xml:id="br0">
      <inkml:brushProperty name="width" value="0.1" units="cm"/>
      <inkml:brushProperty name="height" value="0.1" units="cm"/>
      <inkml:brushProperty name="color" value="#F6630D"/>
      <inkml:brushProperty name="ignorePressure" value="1"/>
    </inkml:brush>
  </inkml:definitions>
  <inkml:trace contextRef="#ctx0" brushRef="#br0">750 484,'-4'0,"-1"-4,4-5,2-6,5-4,6-7,5-4,3-4,3-1,2 2,0 6,0 12,-4 12,-5 16,-2 13,-3 14,0 10,4 3,-2 6,1-3,3-3,-2-7,0-6,3-7,-7-8,-5-13,-7-8,-8-10,-7-2,-8-2,-9-1,-6 0,-6 2,-3 6,-1 5,-1 5,0 6,4 1,6 2,6 2,8 2,9 3,12 0,14-3,10-1,10-3,8-5,7-5,7-6,4-8,0-7,0-9,-2-4,-1-2,-10 0,-8 1,-6 2,-11 5,-9 6</inkml:trace>
  <inkml:trace contextRef="#ctx0" brushRef="#br0" timeOffset="619.5717">1210 339,'4'0,"1"4,1 6,-2 5,-1 4,3 7,0 7,0 7,2 4,1-1,-3 1,-1-4,-1-4,-3-4,0-12,-1-13,0-12,-5-5,0-5,-1-4,2-3,1-2,5-1,6 0,7-5,4-4,3-2,2-2,1 1,0 3,1 3,-1 6,0 8,-5 11,-1 11,-4 8,-4 10,-5 6,-3 5,3 6,-1 5,4-3,-1-3,4-4,-1-1,2-1,-2-2,-2-3,2-5,-2-8</inkml:trace>
  <inkml:trace contextRef="#ctx0" brushRef="#br0" timeOffset="1003.6706">2129 363,'0'-4,"-4"-1,-6-1,-4 2,-9 1,-5 1,-5 1,-2 1,2 4,2 6,2 5,1 4,7 3,2 2,4 5,5 6,0 1,2 3,1 2,8 0,2-5,5-7,6-5,8-7,9-5,3-10,4-9,4-7,3-6,2-3,1-6,-3-3,-5-3,-6-1,-8 7</inkml:trace>
  <inkml:trace contextRef="#ctx0" brushRef="#br0" timeOffset="1285.9134">2057 0,'-5'0,"4"5,1 4,5 6,2 8,4 9,-1 10,3 8,-1 6,1 7,-1 5,2-1,2-4,-2-4,1-8,3-9,1-7,-2-6,1-7,-4-12,1-7,-3-9,-3-3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5:15.684"/>
    </inkml:context>
    <inkml:brush xml:id="br0">
      <inkml:brushProperty name="width" value="0.1" units="cm"/>
      <inkml:brushProperty name="height" value="0.1" units="cm"/>
      <inkml:brushProperty name="color" value="#F6630D"/>
      <inkml:brushProperty name="ignorePressure" value="1"/>
    </inkml:brush>
  </inkml:definitions>
  <inkml:trace contextRef="#ctx0" brushRef="#br0">365 659,'4'-4,"1"-5,0-6,-5 0,-6-2,-7 3,-5 3,-4 3,-6 4,-6 6,-7 7,1 6,-2 9,3 8,3 12,8 9,9 6,8 4,9 3,10 0,11-4,11-8,8-9,7-13,3-11,2-9,1-11,-1-10,-4-7,-2-10,-4-4,-5-1,-4 1,-8 1,-3 1,-5 2,-5 5</inkml:trace>
  <inkml:trace contextRef="#ctx0" brushRef="#br0" timeOffset="260.8048">655 611,'0'4,"0"6,0 4,0 10,0 11,0 14,0 9,0 8,0 1,0 2,4-8,1-5,5-8,-1-17,0-21,-7-22,-4-7</inkml:trace>
  <inkml:trace contextRef="#ctx0" brushRef="#br0" timeOffset="601.5196">534 635,'0'-4,"4"-1,6-5,4 1,9 0,9 3,7 2,9 2,4 1,3 5,-1 2,-9 3,-9 2,-9 1,-11 4,-7 3,-9 7,-9 2,-11 1,-7 4,-6 1,-6-3,-5-5,-3-7,2-4,1-3,4-5,4-6,13-5,14-1,13-3,5-2</inkml:trace>
  <inkml:trace contextRef="#ctx0" brushRef="#br0" timeOffset="901.3046">1090 611,'0'4,"4"6,2 9,-1 9,-1 9,-1 6,-1 4,3 6,1 2,-1 1,3-6,1-3,-2-5,-2-6,-2-13,-1-10</inkml:trace>
  <inkml:trace contextRef="#ctx0" brushRef="#br0" timeOffset="1144.0685">1018 635,'0'-4,"4"-1,5-1,6-2,4 0,7 1,4 1,0-1,3 0,1 0,-2 3,-2 1,-6 6,-11 2,-13 4,-5 1</inkml:trace>
  <inkml:trace contextRef="#ctx0" brushRef="#br0" timeOffset="1396.7375">1090 829,'4'0,"6"0,5-4,4-2,3 1,6-3,2-1,0 2,0 2,-2 1,-1 3,-6 0</inkml:trace>
  <inkml:trace contextRef="#ctx0" brushRef="#br0" timeOffset="1630.7494">1695 6,'0'-4,"-4"3,-2 9,1 12,-3 11,-1 12,-2 16,1 10,1 9,3 4,2 1,2-2,-3-6,0-8,0-7,1-14</inkml:trace>
  <inkml:trace contextRef="#ctx0" brushRef="#br0" timeOffset="1885.3136">1550 1143,'4'4,"1"2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5:26.287"/>
    </inkml:context>
    <inkml:brush xml:id="br0">
      <inkml:brushProperty name="width" value="0.1" units="cm"/>
      <inkml:brushProperty name="height" value="0.1" units="cm"/>
      <inkml:brushProperty name="color" value="#F6630D"/>
      <inkml:brushProperty name="ignorePressure" value="1"/>
    </inkml:brush>
  </inkml:definitions>
  <inkml:trace contextRef="#ctx0" brushRef="#br0">0 1,'0'4,"0"5,0 6,0 4,0-5,0-5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5:26.751"/>
    </inkml:context>
    <inkml:brush xml:id="br0">
      <inkml:brushProperty name="width" value="0.1" units="cm"/>
      <inkml:brushProperty name="height" value="0.1" units="cm"/>
      <inkml:brushProperty name="color" value="#F6630D"/>
      <inkml:brushProperty name="ignorePressure" value="1"/>
    </inkml:brush>
  </inkml:definitions>
  <inkml:trace contextRef="#ctx0" brushRef="#br0">0 1,'0'4,"0"6,0 4,4 1,6-2,1-4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5:27.120"/>
    </inkml:context>
    <inkml:brush xml:id="br0">
      <inkml:brushProperty name="width" value="0.1" units="cm"/>
      <inkml:brushProperty name="height" value="0.1" units="cm"/>
      <inkml:brushProperty name="color" value="#F6630D"/>
      <inkml:brushProperty name="ignorePressure" value="1"/>
    </inkml:brush>
  </inkml:definitions>
  <inkml:trace contextRef="#ctx0" brushRef="#br0">0 0,'0'4,"0"6,0 5,0 4,0-2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37:54.354"/>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1059 5816,'0'-5,"0"4,0 6,4 10,2 11,3 9,5 12,0 10,2 13,2 6,2 3,-1 1,-1-1,-3-5,0-11,1-13,-1-9,-4-17,-3-17,-8-13,-3-6</inkml:trace>
  <inkml:trace contextRef="#ctx0" brushRef="#br0" timeOffset="569.8077">1380 5742,'0'4,"0"6,0 5,4 8,1 9,1 8,2 9,1 4,2 7,4 1,-1 2,2 0,-2-7,1-5,-3-7,2-6,-2-6,1-9,-2-7</inkml:trace>
  <inkml:trace contextRef="#ctx0" brushRef="#br0" timeOffset="1301.6627">1429 6876,'4'0,"6"0,5 0,4 0,4 0,5-4,3-6,0-1,-1-3,-1-3,-2 1,-1 0,-9 1,-8 9,-5 4</inkml:trace>
  <inkml:trace contextRef="#ctx0" brushRef="#br0" timeOffset="2619.4892">1108 7246,'0'-4,"0"2,-4 7,-2 6,1 5,-3 4,-1 8,2 2,2 1,1 0,2-2,1-2,1-9,0-12,1-12,3-8,2-6,0-4,2 6,5 6,4 6,4 7,2 4,5 1,7-1,6 0,3-6,4-3,2-5,0-5,1-4,-5 1,-1-1,-1-2,-3 3,-4 0,-5-1,-3 2,-2 0,-2 2,-5 0,-2 2,-8 3,-6 8,-3 3</inkml:trace>
  <inkml:trace contextRef="#ctx0" brushRef="#br0" timeOffset="3138.8126">1651 7542,'4'0,"6"0,5-4,4-2,4 1,1-4,1 1,1 0,0-1,-1 0,1-2,-1 0,-5-2,-5-3,-5 2</inkml:trace>
  <inkml:trace contextRef="#ctx0" brushRef="#br0" timeOffset="4932.5218">393 6629,'-4'0,"-6"5,-5 4,-4 6,-4 5,-1 6,-1 9,-1 1,0 3,5 4,1 3,4 1,6-2,7-1,10-3,6-10,11-5,9-7,3-6,4-11,4-5,-2-6,-4-6,-4-4,-3 0,-8 0,-7-1,-2 2,-8 10,-1 5,-1 7,-1 8,-1 5,-1 5,-1 2,4 6,1 2,5 3,3 1,1 2,2 4,2 2,2 2,2-2,-2 0,-1-4,0 0,-2-3,0-3,-4 1,1-2,-2-1,-3-3,1-2,-1-1,-2-1,1-1,1 1,1-5,1-2,1-3,0 0,1-3,3-4,-2 2,2-1,2-3,2-1,2-7,1-2,1-1,1 0,0 2,0 1,0 0,0-3,0 0,0-1,-1 2,1 1,0 2,-5 0</inkml:trace>
  <inkml:trace contextRef="#ctx0" brushRef="#br0" timeOffset="5720.8264">1971 6309,'5'-4,"4"-2,6-3,5-1,2 1,7 3,2 2,0 2,-1 1,2 5,1 6,-6 5,-3 1,-5 1,-3 2,-3 3,-4 0,-8 2,-4 1,-5 0,-7-4,1-2,-3 1,-2 0,-2 2,3 1,8-8,6-10,4-6</inkml:trace>
  <inkml:trace contextRef="#ctx0" brushRef="#br0" timeOffset="8318.914">368 6580,'5'0,"0"-4,1-6,-6-5,-3-4,0-8,-1-7,2-11,-4-9,-5-10,-1-5,-2-4,-3 2,-3 1,-2 3,-2 5,4 5,0 8,0 8,4 2,3 4,5 4,4 3,2 1,-3 2,0 1,1 0,0 0,2 0,1 0,4 4,7 5,5 5,5 1,2 1,3 3,0-3,1 0,0 2,-5-3,-1 1,-4-3,-1-4,-3-3,-4-3,-2-2,-3-1,-2-1,-1-1,0 1,-1 0,0-5,1 0,-1 0,-3 1,-2 1,1 1,5 6,2 1,6 5,5 5,5 4,3 2,-1 8,-1 1,1 6,2 4,0 4,2-2,0 2,-4 0,-1 3,1-4,-4 0,1-3,-8-5,-1-3,-6-3,-3-7,-1-6,3-3,-2-3,-2-2,5 0,2 0,0-2,-1-6,3-7,6-6,8-10,10-5,3-5,9-7,6 1,3-3,1 3,1 3,-6 8,-5 9,-7 8,-4 9,-4 11,-6 11,-3 6,-4 8,-8 6,-7 6,-5 6,-8 8,-4 6,0 4,-1 4,3 1,4-4,4-1,0-4,0-4,2-6,3-2,0-3,2-1,5-2,2-7,-1-12,0-10,3-5,-1-4,0-3,2-4,0-2,2-1,4 0,7-1,9-3,7-2,6 0,3 2,3 1,1 2,0 4,-5 3,-5 4,-6 4,-9 9,-4 5,-2 1,-5 5,-4 0</inkml:trace>
  <inkml:trace contextRef="#ctx0" brushRef="#br0" timeOffset="8725.1117">1429 4928,'-4'0,"2"0,3-4,4-2,10-3,7-1,8-3,2 1,6-1,3 1,0 2,1 4,-3 2,-3 2,-4 2,-3 0,-3 0,-9 1,-8-1</inkml:trace>
  <inkml:trace contextRef="#ctx0" brushRef="#br0" timeOffset="9037.9665">1601 5150,'5'0,"4"0,6 0,5-4,2-2,3 1,0 5,1 2,-1 2,1 3,-1 1,-4-1</inkml:trace>
  <inkml:trace contextRef="#ctx0" brushRef="#br0" timeOffset="9621.62">1749 5273,'5'4,"0"10,0 11,0 10,2 11,0 10,4 9,-1 5,3 0,3-4,-2-5,2-4,-2-8,0-8,-1-7,-4-13,-3-10</inkml:trace>
  <inkml:trace contextRef="#ctx0" brushRef="#br0" timeOffset="11102.9015">2243 6605,'0'-4,"4"-2,1 5,1 6,-2 12,-1 6,3 8,1 7,-2 9,4 6,-1 6,-1 1,3-1,-2-2,0-2,1-3,-1-5,-1-3,3-4,-2-1,-1-3,-2-3,-2-3,-1-3,-2-1,0-1,0-1,0 0,-1 0,1 0,4-4,1-1,1 0,-6-2,-3-1,-4-3,-2 1,-3-3,-4-2,1 1,-2-1,-1 2,-3-1,-1-2,3 2,0-1,4 2,0 0,-2-3,2 2,0-1,2 3,3-6,4-8,2-3</inkml:trace>
  <inkml:trace contextRef="#ctx0" brushRef="#br0" timeOffset="12952.3985">1577 8060,'-4'0,"-2"-4,-3-2,-6-4,-3 1,1 4,4 9,7 7,6 10,6 10,3 9,-1 5,3 3,0-2,-3 0,2-4,-1-5,3-9,-2-5,-1-2,-3 0,1-4,1-1,2 1,4-2,-1 1,-1-7,0-5,2-3,4-2,2 0,3-1,1 1,1-5,0 0,0 0,0-2,0-1,0-2,0 0,-4-2,-2 1,0 3,-3-1,0 0,-2-1,-1 0,3 3,3-2,1 1,-1-2,-1 0,-3-1,-8-4,-6-2,-2-4,-2-1,1-1,-1-5,-3-2,-1-4,1 0,-2 2,-1 2,2 2,2 2,1 1,2 5</inkml:trace>
  <inkml:trace contextRef="#ctx0" brushRef="#br0" timeOffset="15571.596">1577 8504,'4'4,"-3"1,-1 5,-5 0,-2 2,-4 4,1 3,-8 3,-4 6,-6 6,-12 10,-8 11,-11 12,-9 7,-10 9,-4 6,-4 0,-1-1,2-4,3-8,7-3,8-7,6-6,7-4,2-4,3-2,5-2,2 0,4 1,4-1,3 0,4-3,1-1,1-5,1 1,5-4,1-2,-1-4,3-2,4-2,1-6,1-1,3 0,2 0,7 3,6 0,7 1,5 6,7 5,8 2,10 2,14 4,10 3,10 2,8 2,6 0,5-3,-3-1,-4-1,-6-3,-4 0,-8 2,-3-3,-6 0,-5-2,-4 1,-3-3,-2 2,-6-2,-1-3,-4-6,-9-5,-5-5,-3-2,-4-7,-11-6,-1-2,-3 2,-1 6,-5 1,-2 3,-1 4,-3 3,0 7,-2 8,-5 6,-2 9,-4 8,-5 8,-3 5,-5 3,0 2,-3 1,1-1,3 1,2-5,3-11,7-6,6-8,2-13,8-11,4-6,8-5,6-5,6-3,3-2,3 3,6 0,1 1,1-2,2-1,0 0,-2-1,-1-1,-3 0,-1 0,-2-1,0-3,-1-2,-4-3,-1-5,-4-5,-1-6,2-4,3-5,1-10,3-9,0-9,2-6,4 0,2-1,-1 2,-1 10,-5 9,-7 9,-2 11,-8 10,-5 5,-3-1,-1-1,0 1</inkml:trace>
  <inkml:trace contextRef="#ctx0" brushRef="#br0" timeOffset="17592.9176">2686 7690,'-4'0,"-1"4,4 2,6-1,7-1,10-1,13-1,10-1,9 0,13-1,7-1,3 1,-2 0,-2 0,-5 4,-5 1,-5 5,-5 0,-6 2,-8 0,-5 1,-5 0,-4-4,-5 2,-2-2,0-2,-3 2,-4-4,-4-8,-7-8,-4-1</inkml:trace>
  <inkml:trace contextRef="#ctx0" brushRef="#br0" timeOffset="19173.7822">2736 7714,'-4'0,"-2"-4,5 3,2 5,1 7,1 5,-1 5,-5 2,-1 2,-1 1,1 0,1 0,5-5,7-5,5-7,6-3,2-4,3-1,0-2,5 0,6 0,0 0,4 0,-2-4,1 0,-1-1,-4 2,-3 1,-6-3,-9 3,-2 3,-3 6,-4 5,-3 5,-2 5,3 6,0 4,-1 4,0 0,-2 4,4-2,0-2,4-4,0-2,-2-2,2-6,0-2,1 0,0 1,2-3,-2 0,2-4,3 2,3-3,2-4,6-2,3-3,0-1,0-2,-2 0,-1-1,-1 1,0-1,-6 5,-1 1,0 0,1 0,2-2,0-1,2-1,0-1,1 0,-5-4,0-6,-1-6,-2-3,-5-4,-4-1,-4-2,-2 1,-2-5,0-6,-1 0,0 2,-4-3,-1 2,0-2,-2 1,-1 3,2 2,-3 3,-3 1,0 2,-1 5,-4 1,-1 4,-3 1,-2 2,0 4,3-2,1 2,1 1,-2 3,3-3,1 0,2-3,5 1</inkml:trace>
  <inkml:trace contextRef="#ctx0" brushRef="#br0" timeOffset="20511.1331">2243 8380,'0'-4,"4"-1,6 3,5 4,4 4,3 6,7 5,6 4,6 3,4 5,3 2,6 4,2 5,0 4,-2 2,-4 3,-4 0,-5 1,-1-4,-3-1,0-5,-1-4,-4-5,-2-3,-2-2,-2-5,-5-3,-2 1,-5 0,0 2,-2 1,1 2,-2 0,1-4,-1-1,2-7,-2-11,-2-14,1-8,-1-14,-2-9,-2-10,-2-8,-2-6,0-4,-1 2,-1 0,1 3,-1 6,1 8,0 9,0 8,0 6,-5 8,0 3,-5 5,0 6</inkml:trace>
  <inkml:trace contextRef="#ctx0" brushRef="#br0" timeOffset="22205.9421">2588 9367,'4'4,"2"6,3 5,5 8,4 10,8 2,3 8,5 5,5 4,9 4,5 2,5 3,2 0,-2 2,3 3,-5-2,-4 2,-3-3,-4-3,-7-4,-5-3,0-6,-5-3,-4-4,-1-6,-1-3,0-4,-3-1,-1-6,0-2,2 0,2-2,1-5,-4-8,0-9,-4-7,0-6,-2-8,-4-8,0-7,4-8,0-12,-4-17,2-16,-1-13,-2-9,-3-10,-2-3,-1-6,-2 3,0 5,-1 6,5 7,1 11,0 11,-1 8,-1 10,-1 10,-1 7,-1 9,-4 10,-1 6,-1 5,2 3,-4 6,1 10,0 7</inkml:trace>
  <inkml:trace contextRef="#ctx0" brushRef="#br0" timeOffset="23324.1184">2613 9046,'-5'0,"-4"0,-2 4,1 6,7 9,4 6,5 11,7 13,5 9,3 13,3 10,1 9,1 9,0 10,-1 6,1 2,-1-4,0-3,-4-5,-2-6,0-4,-3-6,0-4,2-1,-3-2,0-2,-1-3,-5-5,2-3,-2-4,2-5,-1-9,3-4,-2-7,2-5,-2-4,-2-4,-3-2,-2-10,-2-11,-6-11,-2-8,1-1</inkml:trace>
  <inkml:trace contextRef="#ctx0" brushRef="#br0" timeOffset="24576.0052">2095 11611,'0'4,"4"2,6-1,5 3,4 1,3-2,7-1,6-3,10-1,10-6,8-5,2-11,2-5,3-7,-3-3,-4 1,-4 2,-8 2,-9 3,-7 4,-5 8,-4 5,-6 1,-3 2,-3-3,-1 1,-2-2,-3-4,1-3,0-3,-7 2,-3 5</inkml:trace>
  <inkml:trace contextRef="#ctx0" brushRef="#br0" timeOffset="25524.1131">1503 9490,'0'-4,"0"2,0 7,4 6,2 5,3 9,1 12,3 13,2 14,5 14,1 13,7 14,2 13,0 8,0 3,3 1,-1-1,4-6,-1-6,-2-11,-2-11,-3-9,-1-11,-1-5,-6-7,-1-9,-5-6,-3-6,-5-7,1-5,0-3,-2-3,-2 0,4-5,-1-1,4-4,0-8,-2-10,-6-12,-8-8,-7-8,-1 2</inkml:trace>
  <inkml:trace contextRef="#ctx0" brushRef="#br0" timeOffset="26763.8141">1503 9638,'0'-4,"0"-6,-4-5,-2 4,1 8,-4 9,1 7,-4 6,-3 9,-3 6,-8 8,-3 8,-5 8,-5 7,-4 5,-4 0,3-1,-1-3,5-8,-1-7,3-11,4-8,8-6,4-7,5-2,2-5,4 0,7-1,13 0,9 0,10 1,9 3,10 3,6 3,6 2,2-3,3 0,-1-1,-3-2,-3 0,-3-4,-7 2,-2-4,-6-2,-4 1,-4-1,-4 2,-1 3,-2 4,0-2,-5 2,-9-8,-11-4,-5-5</inkml:trace>
  <inkml:trace contextRef="#ctx0" brushRef="#br0" timeOffset="27546.1927">1478 11389,'0'4,"4"2,6-1,5-1,5-1,2-1,2-1,2-5,4-10,1-11,4-9,0-13,-1-9,1-5,-5-4,-3 5,-7 4,-6 7,-6 13</inkml:trace>
  <inkml:trace contextRef="#ctx0" brushRef="#br0" timeOffset="30796.3078">2119 11685,'0'-4,"-4"-2,3 1,1 5,1 11,4 16,2 20,4 24,3 19,1 21,0 17,-1 6,-3 7,0 0,-1-4,-2-7,-4-10,-1-8,-1-10,2-7,1-10,0-7,-1-13,-1-9,2-10,2-17,-2-17,-5-20,-2-12,-6-11,-1-1</inkml:trace>
  <inkml:trace contextRef="#ctx0" brushRef="#br0" timeOffset="31715.1934">3106 11389,'-4'0,"-2"-4,1-6,-4-1,1 6,0 7,7 8,8 11,6 14,9 18,6 16,6 19,6 18,0 21,2 14,2 12,-3 6,1 1,-3-3,1-5,-3-13,-3-13,-8-16,-4-17,-5-17,-2-13,-3-12,-4-20,-7-23,-4-22,-6-16,-1-3</inkml:trace>
  <inkml:trace contextRef="#ctx0" brushRef="#br0" timeOffset="40412.5492">9098 1697,'4'0,"2"-4,-1-6,0-5,-2-4,3-3,0-7,0-6,-2-10,-5-10,-3-8,-5-6,-5-4,0-2,-2 4,-2 0,2 5,-1 5,2 0,1 6,1 5,4 6,3 6,-1 6,-1 4,7 7,7 2,7 5,5 1,4 2,6-1,3-3,5-3,4-2,0-3,1 3,-2 1,1-1,-3 4,-2 3,-4 1,-3 2,-2 2,-1 4,-5 5,-5 8,-2 6,-3 9,1 4,-1 7,2 5,-1 4,-3-1,2-4,-1 0,-2-2,2-4,-5-7,-3-4,-5-5,-7-6,-6-1,-4-2,-6 2,-4 0,-4 1,-5 4,0 3,-1 3,2-2,3 0,4 0,3-2,2-4,6-1,2-2,9-2,6-8,7-7,4-3</inkml:trace>
  <inkml:trace contextRef="#ctx0" brushRef="#br0" timeOffset="42064.9675">9690 662,'4'0,"6"0,5 0,4 0,8 0,3 0,5 4,0 1,4 1,-2-2,-2-1,-4-1,-2-1,-2-1,-6 5,-10 0,-12 0,-9 3,-8 1,-4-2,-3 2,-2 4,0 4,-4-1,-1 1,-3 2,0 2,2 1,2 2,2-4,2-1,2-3,4-1,2-3,4 1,1-1,2 0,0-1,1-6,-2-9,-2-8,-3-2,1-2,4-3,9 1,4 1,2 2</inkml:trace>
  <inkml:trace contextRef="#ctx0" brushRef="#br0" timeOffset="42479.1061">9591 785,'5'0,"0"4,0 6,-4 1,-4 3,0 3,-1 3,2 2,0 2,-4-4,4-4,-2-6,0-4</inkml:trace>
  <inkml:trace contextRef="#ctx0" brushRef="#br1" timeOffset="46551.3444">8309 242,'-4'0,"-2"-4,-3-1,-5-5,-4 0,-8-2,-7 0,-7-2,-5 2,-7-1,-3 1,-1-2,1 3,9 2</inkml:trace>
  <inkml:trace contextRef="#ctx0" brushRef="#br1" timeOffset="47184.397">8334 686,'-5'0,"-4"0,-6 0,-5 0,-6 0,-4 5,-5 0,-1 0,-2 0,-3 2,-4 0,-2 0,7-3</inkml:trace>
  <inkml:trace contextRef="#ctx0" brushRef="#br1" timeOffset="47932.1729">8408 1130,'-5'0,"-4"0,-6 0,-5 4,-2 2,-7 3,-2 6,-4 3,-5 3,1-2,-2-4,6-5</inkml:trace>
  <inkml:trace contextRef="#ctx0" brushRef="#br1" timeOffset="48632.4854">10183 168,'4'0,"6"0,1-4,7-5,5-2,6-3,3-3,5-3,-1-3,-1 0,-7-2,-9 4</inkml:trace>
  <inkml:trace contextRef="#ctx0" brushRef="#br1" timeOffset="49049.7742">10479 637,'4'0,"6"0,5 0,5 0,2 0,2 0,2 0,-1 0,1 0,0 0,-5 0</inkml:trace>
  <inkml:trace contextRef="#ctx0" brushRef="#br0" timeOffset="798083.4024">3909 7371,'0'-4,"4"-2,1-3,5-5,3-8,9-12,5-10,5-12,10-14,6-8,7-10,7-8,5 2,4-1,1 3,-3 6,-4 5,-6 3,-4 8,-4 6,-6 7,-7 9,-5 8,-5 3,-2 7,-6 5,-3 3,1 5,-3 1,-1 3,-1 1,0 1,-2-1,2-3,2-3,3-2,2 2,-1 0,-1 3,-3 0,0 2,-3 0,-3 6,-3 0,-3 5,3 4,-1 4,4 2,0 4,3 0,-1 1,2-1,-1 2,1-2,-2 1,3-1,-3-7,2-9,-2-7,2-11,3-5,2-6,7-10,7-7,6-5,6-8,2-4,3-3,0-7,5-2,2 0,-2 1,4 1,-1 2,3 1,-1-3,2-1,3 0,-1-3,1 1,1 0,-1 7,1 2,-3 2,-4 4,-3 5,-3 4,-2 4,-1 2,-1 2,0 4,-1 2,-3 4,-2 4,-3 4,-4 3,-5 2,-7 1,-3 4,-5 2,-5 8,0 6,-2 8,2 6,3 3,4 2,3 4,2 2,1-3,2 1,-1-4,1-9,-4-12,-2-11,1-9,4-14,3-12,0-9,5-7,0-4,-1-3,-1 4,-3 6,0 9,-6 11,-6 8,-2 11,2 10,1 11,-1 11,1 9,-3 5,1 4,2 2,3 1,1-1,-1 0,-1-5,1-1,1-5,-2-8,-5-10,0-9,1-10,3-6,3-6,2-5,5-5,2-7,5-7,4-2,5-3,2-3,-1 1,-1-1,1 3,-3 4,0 4,1 3,1-2,2-1,6 2,2 1,1 2,-6 0,-1 5,-6 6,-9 6,-7 4,-6 3,-4 5,-3 4,-4-1,0 3,-1 0,3 3,4 7,-1 9,1 3,3 5,3 5,5 3,4 2,0 2,0 5,-2 2,0-1,3 3,0 1,4 1,-1 0,4 2,-2-1,-2-3,-2-2,1-3,0-7,-6-1,-3-1,-2-4,-3 0,-2-2,-3 0,-4-6,-3 0,1-1,-1 2,-1-4,3-3,4-1,4-5,3-6,3-1,6-3,2-2,0 1,0-1,-3 3,0 0,-1 1,-6 0,-1 2,0 2,1-1,1 2,-3-3,-1 1,2-2,1 1,-3 6,0 9,-3 7,0 6,2 9,3 3,1 6,2 4,2 5,4 6,2 8,4 6,4 4,1 3,0 6,8 3,2 3,3 5,-1 3,5 3,0 6,3 3,4-1,-1 0,-2-1,-3-2,0-1,0 0,-3-6,-1-1,-2-3,-1-1,-2-3,1-3,-1-8,0-3,0-5,-4-6,-6-9,-4-9,-9-6,-8-7,-3-2,0-11,2-7,-2-10,1-8,2-7,2-4,2-3,2 2,0 2,2-1,-1 0,1 3,-1 0,1 4,-5 0,-1 2,-4 7,-5 9,1 4,-2 4,1 5,4 3,3 2,3 2,2 5,6 1,2 5,0 4,3 7,0 5,3 2,3 3,0 2,0-2,3 3,2-1,2-2,1 1,-3 0,-1-1,1 1,0 0,2-2,1-6,-4-3,0-1,-4-5,-4-4,-4-5,-8-3,-3-2,-1-2,-3 0,-1-5,-3-1,1-4,-6-4,0-4,-6-3,2-2,0 3,-1 1</inkml:trace>
  <inkml:trace contextRef="#ctx0" brushRef="#br0" timeOffset="803837.9944">9134 1783,'4'-4,"6"-2,4 1,1 5,2 7,-3 5,1 7,-2 2,1 7,-2 7,-3 9,-4 10,-1 4,-3 4,0 5,-2 2,5 2,1-2,0-5,-2-2,0-2,-1-3,-1-8,-1-4,0-4,4-7,1-4,0-3,4-6,-1-3,3-4,4-9,3-5,3-7,6-2,2-3,5-5,5 2,3-2,4 3,-2-1,-5 2,-5 4,-4 3,-2 3,-7-3,-3 0,0 1,1 2,-2-4,-1 0,-3 6,1 2,-2 5,1 7,-2 4,1 7,-1 5,2 5,-2 5,2 4,2 7,4 3,1 6,3 0,5 3,6 2,5 0,1 1,1 1,2 2,2 3,-2 0,-1 1,1 5,-3 1,1 4,-4 1,1 2,-2 0,-3 0,-3 0,-3-3,-1-3,-2-3,0-2,0 0,-1-6,-3-6,-2-4,1-5,1-3,1-2,-3 0,0-5,-4-5,1-6,-3-3,-3-3,1-6,-2-2,-1 0,1-3,4-4,0-8,2-5,3-2,2-4,7-1,2-3,6 1,0-2,3 1,-1-2,-2 2,-7-1,-4 1,-2 4,0 2,0 2,-3 7,-5 6,-1 6,-2 4,-2 4,-4 1,-1 6,-2 5,-1 1,-1 2,1 4,3-2,2 1,0-3,3-3,1-4,-2-11,2-13,4-8,0-8,1-2,3-4,2 1,3 3,1-1,1 2,0 2,1 3,0-2,-1 0,1 2,-1-4,1 1,-1 2,0 1,0-2,0 0,1 1,-1 2,0 1,-4 6,-1 6,-4 5,-5 5,0 8,-1 7,-2 5,-3 10,2 8,1 7,-2 4,3 8,0 8,-1 5,-2 8,-2 4,-2 2,0-1,-1 4,4-1,1-1,0-6,-1-4,-1-4,-1-7,-2-3,1-5,3-10,1-8,0-5,-1-8,-1-7,3-10,0-5,0-2,-2-9,-1-11,-2-9,0-2</inkml:trace>
  <inkml:trace contextRef="#ctx0" brushRef="#br0" timeOffset="805683.0426">9497 2001,'0'4,"-4"1,-2 4,-3 5,-5 4,-4 7,-3 3,2 2,1-1,-2-1,3-1,5-1,8-5,5-6</inkml:trace>
  <inkml:trace contextRef="#ctx0" brushRef="#br0" timeOffset="805969.1367">9593 2122,'0'4,"-4"1,-1 4,-4 5,-5 4,0 3,-5 2,-1 5,1 3,-2-1,-1-1,-1-1,3-2,6 0,5-6</inkml:trace>
  <inkml:trace contextRef="#ctx0" brushRef="#br0" timeOffset="806208.5108">9714 2291,'-4'4,"-5"6,-10 4,-6 5,-6 7,-3 4,-3 4,1 1,1 2,4 0,6-3,4-3,9-7,11-7,10-11,7-10,1-5</inkml:trace>
  <inkml:trace contextRef="#ctx0" brushRef="#br0" timeOffset="806439.6594">9811 2388,'-4'4,"-5"1,-6 5,-8 3,-5 9,-5 5,-6 5,0 6,3 0,3-1,3-4,6-3,8-2,11-7,9-6,5-6</inkml:trace>
  <inkml:trace contextRef="#ctx0" brushRef="#br0" timeOffset="806722.2089">10101 2339,'-4'0,"-5"4,-6 2,-4 3,-3 5,-2 4,-5 7,-6 7,-1 3,-2 4,0-2,4 3,2-3,12-7,12-9,9-7</inkml:trace>
  <inkml:trace contextRef="#ctx0" brushRef="#br0" timeOffset="807036.2846">10343 2267,'0'4,"-4"5,-9 6,-8 4,-7 7,-8 8,-5 5,-5 6,-2 2,2-2,6-5,9-5,10-5,13-10,11-10,6-6</inkml:trace>
  <inkml:trace contextRef="#ctx0" brushRef="#br0" timeOffset="807334.4017">10440 2388,'0'4,"-4"5,-6 2,-4 7,-5 4,-7 3,-4 5,-4 6,-1 1,2 2,2-1,2 1,-2-2,4-3,3-4,1-2,0-2,5-1,4-5</inkml:trace>
  <inkml:trace contextRef="#ctx0" brushRef="#br0" timeOffset="807757.9403">10464 2678,'4'0,"2"-4,-1 2,-5 3,-6 4,-3 6,-8 9,-5 5,-7 7,-2 2,-5 3,0 4,2-1,2-3,3-4,7-4,2-2,5-6</inkml:trace>
  <inkml:trace contextRef="#ctx0" brushRef="#br0" timeOffset="808167.5819">10634 2823,'4'0,"-3"4,-5 2,-7 3,-5 9,-8 9,-9 9,-6 6,-1 4,-2 3,2 1,4 0,4-4,7-6,8-5,7-5,5-12,4-8</inkml:trace>
  <inkml:trace contextRef="#ctx0" brushRef="#br0" timeOffset="808589.5928">10779 3089,'4'-4,"6"-1,-4-1,-2 6,-6 3,-7 4,-6 6,-4 9,-4 4,-6 6,-1 7,-5 3,0 5,1 1,-1 1,5-4,4-1,6-4,6-4,6-9</inkml:trace>
  <inkml:trace contextRef="#ctx0" brushRef="#br0" timeOffset="809052.6374">10997 3283,'-5'4,"-4"5,-6 6,-4 4,-7 7,-3 8,-6 5,-4 6,-4 6,-3 3,3 1,-1-1,4-1,5-6,8-6,8-7,12-9,11-8,5-8</inkml:trace>
  <inkml:trace contextRef="#ctx0" brushRef="#br0" timeOffset="809584.2206">11142 3525,'-4'0,"-2"4,-3 1,-9 9,-5 9,-8 10,-5 6,-11 11,0 3,0 6,-2 1,5-1,9-3,7-7,8-7,11-12,8-9</inkml:trace>
  <inkml:trace contextRef="#ctx0" brushRef="#br0" timeOffset="810018.1065">11238 3863,'5'0,"-4"0,-5 4,-7 6,-5 5,-4 4,-3 7,-6 7,-5 11,-7 6,-3 6,1 3,0-1,7-2,10-7,9-7,12-11,6-10</inkml:trace>
  <inkml:trace contextRef="#ctx0" brushRef="#br0" timeOffset="810452.2912">11456 4081,'4'0,"-2"0,-7 4,-1 6,-9 9,-5 9,-8 9,-12 6,-6 8,-5 7,-1 3,0 3,4-1,7-3,10-8,10-9,9-6,11-11,9-10,12-6,2-6</inkml:trace>
  <inkml:trace contextRef="#ctx0" brushRef="#br0" timeOffset="810802.0543">11577 4323,'-4'4,"-6"6,-4 4,-10 9,-3 9,-6 7,-6 5,0 7,-1 8,-3 1,-2 0,3 1,-1-1,4-7,9-4,4-7,8-5,6-6,5-8</inkml:trace>
  <inkml:trace contextRef="#ctx0" brushRef="#br0" timeOffset="811357.1952">11867 4758,'0'-4,"0"-5,-4-2,-1-3,0-2,-4 4,-3 9,-5 10,-3 6,-6 11,-12 12,-7 14,-8 5,-4 7,0 4,1 4,7-2,7-4,10-10,11-8,14-14,11-11,10-9,2-12,-2-5</inkml:trace>
  <inkml:trace contextRef="#ctx0" brushRef="#br0" timeOffset="811969.4717">12351 4879,'0'-4,"-4"3,-5 1,-6 5,-8 10,-9 11,-11 8,-10 12,-9 10,-2 7,1 2,4 2,8-2,8-8,11-10,12-8,8-11</inkml:trace>
  <inkml:trace contextRef="#ctx0" brushRef="#br0" timeOffset="812389.2522">12593 5049,'4'0,"-2"0,-3 4,-8 5,-7 10,-9 10,-13 12,-12 7,-10 8,-3 7,1 5,3-1,7-8,13-5,12-12</inkml:trace>
  <inkml:trace contextRef="#ctx0" brushRef="#br0" timeOffset="812888.2852">13029 5508,'4'-4,"-3"3,-5 5,-11 11,-11 10,-9 14,-11 13,-10 13,-7 9,-7 3,2 2,3-5,5-3,5-4,7-7,7-4,12-8,10-12</inkml:trace>
  <inkml:trace contextRef="#ctx0" brushRef="#br0" timeOffset="813272.4978">13391 6065,'0'4,"-4"5,-9 6,-12 8,-9 9,-7 11,-4 10,-8 13,-7 12,-9 13,-6 11,-6 10,-2 9,1 6,6-3,8-10,15-24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4:24.813"/>
    </inkml:context>
    <inkml:brush xml:id="br0">
      <inkml:brushProperty name="width" value="0.2" units="cm"/>
      <inkml:brushProperty name="height" value="0.2" units="cm"/>
      <inkml:brushProperty name="ignorePressure" value="1"/>
    </inkml:brush>
  </inkml:definitions>
  <inkml:trace contextRef="#ctx0" brushRef="#br0">604 220,'0'-8,"0"-11,0-11,0-4,-4 0,-1 1,-5 6,-4 8,-3 8,-8 8,-4 15,-8 16,-8 17,-3 20,-6 29,-6 35,-2 32,3 35,6 28,8 23,17 13,20 4,20-5,25-19,22-33,26-40,19-48,12-48,12-53,4-54,0-50,-6-43,-7-37,-17-31,-16-27,-24-25,-26-16,-23-3,-27 6,-22 19,-19 31,-11 39,-7 40,-8 43,-2 37,0 31,3 24,6 15,7 10,8-1,9-4,17-10,14-11,7-6,5-3</inkml:trace>
  <inkml:trace contextRef="#ctx0" brushRef="#br0" timeOffset="1251.2149">1790 269,'0'-5,"-5"0,0 4,0 6,1 7,1 5,1 8,1 8,4 15,3 16,-1 21,0 30,-2 27,-1 28,-1 25,4 17,0 5,0-6,3-13,1-25,2-25,-1-29,3-27,-2-21,-2-18,-3-22,-2-21,-6-20,-7-21,-6-17,0-1</inkml:trace>
  <inkml:trace contextRef="#ctx0" brushRef="#br0" timeOffset="2454.3147">1790 462,'-5'0,"-4"-4,2-6,12-4,12-5,20-8,20-6,21-7,18-8,13-1,5 5,-1 5,-8 13,-12 16,-23 21,-23 22,-24 21,-28 18,-25 13,-25 13,-18 11,-15 2,-7-1,-5-6,-2-13,9-10,7-14,10-15,15-12,12-12,20-12,18-12,15-11,12-8,6-7,9-2,2 2,4 1,8 4,9 0,12 0,15 2,10 4,6 4,3 3,-3 6,-6 11,-14 12,-16 14,-18 12,-21 10,-19 11,-21 10,-16 8,-15 4,-16 3,-12 2,-6 0,-6-1,-3-3,1-7,-1-6,8-12,5-10,9-15,7-12,10-10,11-10,7-11,7-6,7-7,8-4,9-1,15-2,9-1,9-2,0 3</inkml:trace>
  <inkml:trace contextRef="#ctx0" brushRef="#br0" timeOffset="4319.2192">3749 172,'0'4,"4"10,2 10,-1 14,3 17,1 23,-2 24,-2 27,-2 20,-1 18,-1 14,-1 8,0 1,-1-2,1-14,0-11,-5-12,-4-17,-6-13,-4-12,-7-11,-8-11,-5-11,-6-19,-6-19,-7-20,-3-22,-2-22,-4-23,2-20,8-18,10-8,7-3,12 2,15 6,13 5,11 9,11 5,7 7,7 9,0 7,-5 7,-8 6,-8 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23.633"/>
    </inkml:context>
    <inkml:brush xml:id="br0">
      <inkml:brushProperty name="width" value="0.1" units="cm"/>
      <inkml:brushProperty name="height" value="0.1" units="cm"/>
      <inkml:brushProperty name="ignorePressure" value="1"/>
    </inkml:brush>
  </inkml:definitions>
  <inkml:trace contextRef="#ctx0" brushRef="#br0">53 71,'0'2,"0"4,3 0,2-1,6 0,6-3,6-2,10-5,8-3,7-3,7-2,3-1,2-1,-2 3,-4 3,-7 3,-6 2,-8 5,-7 2,-6 3,-3 0,-8 1,-10 1,-4-3</inkml:trace>
  <inkml:trace contextRef="#ctx0" brushRef="#br0" timeOffset="733.0045">11 113,'-2'-3,"-1"-2,0-4,0 3,4 5,4 6,2 8,7 11,6 16,8 18,6 17,7 18,5 19,6 17,2 12,2 11,-2 8,-2 3,-6-1,-6-5,-7-12,-7-13,-5-15,-5-15,-1-14,-5-14,-3-13,0-12,-2-9,-2-10,-1-7,-1-9,0-11,-1-10,-3-8,-1-9,1-1</inkml:trace>
  <inkml:trace contextRef="#ctx0" brushRef="#br0" timeOffset="1665.6386">681 29,'3'-2,"0"1,0 6,2 6,-1 12,3 13,-1 15,1 15,2 18,2 16,1 17,-1 13,-3 9,-2 6,-5 2,-5-1,-6-4,-5-6,-1-11,-1-12,-2-10,0-14,3-13,2-9,3-9,2-10,1-11,3-6,2-7,2-4,3-9,1-6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4:34.099"/>
    </inkml:context>
    <inkml:brush xml:id="br0">
      <inkml:brushProperty name="width" value="0.2" units="cm"/>
      <inkml:brushProperty name="height" value="0.2" units="cm"/>
      <inkml:brushProperty name="ignorePressure" value="1"/>
    </inkml:brush>
  </inkml:definitions>
  <inkml:trace contextRef="#ctx0" brushRef="#br0">1 392,'0'8,"0"12,4 17,6 25,8 29,7 33,6 32,7 31,4 24,5 18,1 7,1-8,1-14,-5-23,-1-31,-4-31,-5-33,-4-29,-3-34,-7-35,-6-29,-7-34,1-31,-3-28,3-22,4-22,3-17,8-12,8-12,6-1,6 1,3 7,-3 14,-4 18,-5 17,-8 23,-9 21,-3 24,-5 24,-3 17,-8 16,-3 17,-1 15,-4 7,0 5,1 0</inkml:trace>
  <inkml:trace contextRef="#ctx0" brushRef="#br0" timeOffset="767.6882">1694 247,'0'4,"-4"6,-6 9,0 13,-4 19,2 20,1 24,0 27,1 31,3 26,2 24,-2 15,0 6,1-5,6-15,3-23,1-24,0-28,3-27,0-26,0-31,-2-27,-2-21,3-13,5-5,4-3,3-1,8 0,7-1,11-3,9-2,9-3,10-4,9-4,8-3,4-7,4-2,-3-4,-9-1,-11 2,-13 6,-18 4,-20 9,-18 8,-18 8,-7 9</inkml:trace>
  <inkml:trace contextRef="#ctx0" brushRef="#br0" timeOffset="1104.9649">1452 1795,'4'0,"6"0,5-4,8-1,8-5,8-3,9-9,13-9,8-7,10-9,6-9,3-12,-3-2,-6-2,-14 3,-16 10,-18 14</inkml:trace>
  <inkml:trace contextRef="#ctx0" brushRef="#br0" timeOffset="1452.6733">1670 562,'0'4,"0"-3,4-5,10-7,10-9,10-10,11-7,15-11,13-9,11-7,7-1,1-2,-3 3,-8 7,-19 14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4:30.035"/>
    </inkml:context>
    <inkml:brush xml:id="br0">
      <inkml:brushProperty name="width" value="0.2" units="cm"/>
      <inkml:brushProperty name="height" value="0.2" units="cm"/>
      <inkml:brushProperty name="ignorePressure" value="1"/>
    </inkml:brush>
  </inkml:definitions>
  <inkml:trace contextRef="#ctx0" brushRef="#br0">75 632,'0'8,"0"12,0 17,0 29,0 26,-4 36,-2 33,1 25,-3 23,-1 13,-2 1,1-8,1-16,3-21,2-25,2-30,1-28,1-25,1-21,3-19,2-19,0-14,2-8,1-6,2-4,4-2,7-2,5-5,9-1,11-3,11-9,10-5,12-7,7-6,7-5,3-4,-3 2,-5 4,-9 5,-14 8,-23 9,-22 11,-15 12</inkml:trace>
  <inkml:trace contextRef="#ctx0" brushRef="#br0" timeOffset="376.8688">51 1817,'4'0,"10"-4,10-5,10-6,11-8,10-9,5-10,3-8,5-6,-3-3,-2 1,-9 2,-10 10,-11 9,-12 11</inkml:trace>
  <inkml:trace contextRef="#ctx0" brushRef="#br0" timeOffset="684.0783">51 922,'4'0,"6"-8,8-7,11-9,8-9,10-11,9-6,8-7,9-2,5 1,-3 1,-6 8,-10 7,-16 10</inkml:trace>
  <inkml:trace contextRef="#ctx0" brushRef="#br0" timeOffset="1517.7077">2397 560,'0'-9,"0"-10,-4-10,-1-9,-9-6,-5 0,-8 8,-8 10,-10 13,-9 18,-13 20,-7 22,-7 23,-7 25,0 21,2 24,8 16,13 15,17 12,17 7,18 0,20-4,16-12,17-15,14-19,10-21,6-21,8-25,4-24,3-20,0-24,-2-24,-3-22,-3-20,-1-17,-11-15,-7-4,-10-2,-9 3,-7 10,-8 7,-10 18</inkml:trace>
  <inkml:trace contextRef="#ctx0" brushRef="#br0" timeOffset="2127.8344">2857 801,'0'-4,"4"-5,10-6,10-8,18-9,18-10,20-16,20-14,23-6,14-8,5 0,-1 5,-12 9,-16 12,-19 16,-21 17,-23 15,-25 15,-15 7</inkml:trace>
  <inkml:trace contextRef="#ctx0" brushRef="#br0" timeOffset="2584.199">3486 560,'-4'0,"-2"4,1 5,-3 10,-1 18,2 19,-2 25,0 27,2 28,2 24,2 18,1 11,2 3,0-3,4-13,2-16,-1-18,4-22,0-22,-2-24,-2-21,-1-23,-2-20,-6-22,-5-15,-2-4</inkml:trace>
  <inkml:trace contextRef="#ctx0" brushRef="#br0" timeOffset="3245.1558">4671 293,'0'5,"0"4,-4 10,-1 18,-1 27,-2 32,0 36,1 33,-3 30,1 18,2 10,2 0,2-9,6-16,1-21,6-25,0-29,-2-28,-1-26,-3-28,-6-34,-2-31,-5-27,-1-5</inkml:trace>
  <inkml:trace contextRef="#ctx0" brushRef="#br0" timeOffset="8696.2863">2373 366,'0'-4,"4"-2,2 5,-1 7,-1 6,-1 9,-5 9,-3 9,-4 4,0 1,-4 0,2 1,1-3,-1-5,2-8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4:51.274"/>
    </inkml:context>
    <inkml:brush xml:id="br0">
      <inkml:brushProperty name="width" value="0.2" units="cm"/>
      <inkml:brushProperty name="height" value="0.2" units="cm"/>
      <inkml:brushProperty name="ignorePressure" value="1"/>
    </inkml:brush>
  </inkml:definitions>
  <inkml:trace contextRef="#ctx0" brushRef="#br0">887 414,'0'-4,"4"-6,2-5,-1-4,-1-3,-1-2,-1-5,-1-1,-5-5,-5 0,-6-2,-9 1,-7 3,-8 6,-5 4,-4 6,-5 6,-2 5,0 7,0 4,3 5,5 5,3 8,4 4,6 6,3 10,8 5,3 7,6 7,4 1,5 2,7-2,2-3,6-4,5-7,4-8,3-7,1-9,2-4,4-7,6-5,5-8,8-5,4-1,5 0,2 1,-1 1,-3 5,-2 7,-5 5,-8 9,-6 9,-5 3,-3 3,-2 5,-5-2,-6 0,0 2,-4 2,-6 1,-5 1,-5 5,-2 6,-3 2,-4 2,-4 3,3 4,-1 1,-1-2,-2-1,-1 1,-1-3,4-5,-4-3,2-4,-3-3,-2-5,0-3,-5-4,0-4,-4-4,-4-3,-3-2,0-5,1-2,2-4,-1-5,4-3,2-7,4-8,-2-6,1-4,1-4,2 2,2 1,0 0,2-2,4 0,5-1,2 0,3-1,7-5,4-1,2-3,4-5,2 0,3-2,-1 2,-2 3,2 4,-2 3,3 6,-1 2,-3 2,2 2,3 1,3-1,0-3,-4 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6:23.188"/>
    </inkml:context>
    <inkml:brush xml:id="br0">
      <inkml:brushProperty name="width" value="0.05" units="cm"/>
      <inkml:brushProperty name="height" value="0.05" units="cm"/>
      <inkml:brushProperty name="ignorePressure" value="1"/>
    </inkml:brush>
    <inkml:brush xml:id="br1">
      <inkml:brushProperty name="width" value="0.2" units="cm"/>
      <inkml:brushProperty name="height" value="0.2" units="cm"/>
      <inkml:brushProperty name="ignorePressure" value="1"/>
    </inkml:brush>
  </inkml:definitions>
  <inkml:trace contextRef="#ctx0" brushRef="#br0">11956 12773,'-4'0,"2"0,7 0,9 4,12 1,17 0,18 0,23-2,23-2,25 0,23-4,27-7,19-5,17-8,16-5,10-5,4-6,6-4,-4-3,-8-2,-11-1,-12 3,-19 2,-19 4,-15 5,-20 0,-18 2,-14 2,-19 3,-12-3,-17 0,-16 2,-11-3,-13 0,-15-3,-14 0,-13-1,-18-4,-15 1,-11 0,-8-3,-5 2,-2 4,-1 4,1-1,0 1,0 1,-2 3,-6 6,-5 2,-3 1,1 3,7 5,10 0,13 1,17 8,20 3,18 1,9 6,9-4,2-2</inkml:trace>
  <inkml:trace contextRef="#ctx0" brushRef="#br1" timeOffset="-3.36004E6">296 290,'0'-4,"0"-5,4-2,2 6,-1 15,3 19,1 29,-2 34,-2 33,-2 30,3 24,1 19,-2 9,3-2,0-11,3-18,3-27,0-26,1-30,-1-23,-4-26,-3-31,-3-28,-6-29,-7-23,-2 0</inkml:trace>
  <inkml:trace contextRef="#ctx0" brushRef="#br1" timeOffset="-3.35947E6">6 484,'-4'0,"2"0,7-4,9-6,16-5,19-4,25-7,30-7,29-7,26 0,22 2,13 4,7 8,-6 12,-16 12,-21 16,-30 12,-33 11,-32 12,-31 5,-33 6,-29 5,-30 4,-25 2,-19 2,-16 0,-13-3,-8-2,-1-4,4-8,8-7,10-6,17-12,18-5,19-9,21-2,23-4,18-4,14-3,15-6,1-3</inkml:trace>
  <inkml:trace contextRef="#ctx0" brushRef="#br1" timeOffset="-3.35672E6">2110 968,'0'-9,"0"-6,0-5,0-3,4 6,2 15,-1 19,-1 20,-1 24,-1 22,3 22,1 17,3 9,1 3,2-2,3-6,4-12,-2-17,0-18,2-17,-2-15,-9-25,-6-19,-6-23,-8-20,-1-3</inkml:trace>
  <inkml:trace contextRef="#ctx0" brushRef="#br1" timeOffset="-3.35647E6">2134 1355,'0'-4,"0"-6,0-5,5-8,0-4,4-2,5-5,4-3,7-5,8-3,6-7,9-2,4-4,6-1,6 6,3 7,0 8,-4 6,-9 9,-9 8,-12 10,-12 7</inkml:trace>
  <inkml:trace contextRef="#ctx0" brushRef="#br1" timeOffset="-3.35596E6">3175 943,'0'-4,"0"3,0 5,0 11,0 15,0 14,0 17,0 18,0 17,0 12,0 4,0 0,0-7,4-9,1-13,0-12,4-14,-5-17,-2-19,-6-17,-3-10</inkml:trace>
  <inkml:trace contextRef="#ctx0" brushRef="#br1" timeOffset="-3.35573E6">3150 339,'0'4,"5"1,4 5,2-1</inkml:trace>
  <inkml:trace contextRef="#ctx0" brushRef="#br1" timeOffset="-3.35515E6">3707 943,'0'-4,"0"3,0 9,0 17,0 19,0 20,0 23,4 17,1 12,1 7,2-2,0-8,4-12,-2-14,-1-18,-3-17,-2-21,-2-20,-6-24,-1-11</inkml:trace>
  <inkml:trace contextRef="#ctx0" brushRef="#br1" timeOffset="-3.35475E6">3707 1451,'4'-4,"1"-5,5-6,4-8,3-5,8-5,8-5,6-5,5-4,7-5,3-2,5-1,1 1,-2 6,-7 7,-7 6,-8 9,-6 9,-3 12,-7 10,-6 13,-2 11,-3 10,1 14,-1 14,3 13,-2 17,-2 13,-3 8,-1 5,-3 1,0 1,3-4,1-11,0-16,-1-15,2-18,2-14,-2-20,-2-18,-5-24,-7-20,-2-6</inkml:trace>
  <inkml:trace contextRef="#ctx0" brushRef="#br1" timeOffset="-3.3535E6">5763 895,'0'-4,"-4"-6,-6-4,-4-1,-5 2,-8 4,-6 3,-11 11,-10 13,-12 16,-7 18,-4 17,-1 17,5 15,10 14,12 9,15 4,17-4,20-6,19-11,18-16,14-14,16-21,12-20,9-20,6-17,3-16,2-14,-5-10,-5-10,-6-4,-9-2,-13 1,-13 2,-15 1,-13 11</inkml:trace>
  <inkml:trace contextRef="#ctx0" brushRef="#br1" timeOffset="-3.35323E6">6368 992,'4'0,"1"4,1 6,-2 4,-1 9,-1 13,-1 17,-1 15,4 17,1 10,0 6,-1 2,3-4,1-11,2-16,0-16,-2-14,-2-22,-2-14</inkml:trace>
  <inkml:trace contextRef="#ctx0" brushRef="#br1" timeOffset="-3.35299E6">6295 411,'4'0,"2"4,-1 2</inkml:trace>
  <inkml:trace contextRef="#ctx0" brushRef="#br1" timeOffset="-3.35237E6">7045 895,'0'8,"4"11,2 15,-1 18,3 20,1 24,-2 19,-2 19,-2 16,-1 11,-1 6,-1 1,0-9,4-14,1-16,4-21,4-21,1-21,1-22,-1-27,-4-24,-3-11</inkml:trace>
  <inkml:trace contextRef="#ctx0" brushRef="#br1" timeOffset="-3.35195E6">7021 992,'4'0,"6"-4,9-2,9-3,9-1,10 2,9 2,12 6,11 7,4 7,4 9,1 5,-8 5,-8 11,-13 4,-16 8,-16 6,-20 5,-16 4,-18 1,-18 2,-12-1,-14 1,-11-4,-8-6,-5-6,1-9,4-7,10-9,9-8,22-13,22-13,25-15,13-3</inkml:trace>
  <inkml:trace contextRef="#ctx0" brushRef="#br1" timeOffset="-3.3514E6">8376 0,'0'12,"-4"17,-2 24,1 31,1 35,-3 34,-1 24,2 18,1 10,2-1,2-12,4-17,2-22,1-24,2-27,1-22,-1-32,-3-34,-2-18</inkml:trace>
  <inkml:trace contextRef="#ctx0" brushRef="#br1" timeOffset="-3.35065E6">8908 1572,'4'0,"6"0,4 0,9 0,9 0,7-4,5-5,7-10,8-10,1-12,0-11,-3-10,-7-6,-12-4,-12 2,-15 5,-17 9,-17 10,-11 13,-14 12,-14 13,-9 17,-5 15,-2 16,1 17,0 12,9 10,13 12,15 8,18 2,22-2,23-7,20-6,18-5,13-13,9-14,11-15,6-15,3-16,0-17,3-19,0-14,-1-12,-7-12,-7-9,-15-2,-13-2,-16 5,-21 7,-15 14</inkml:trace>
  <inkml:trace contextRef="#ctx0" brushRef="#br1" timeOffset="-3.35001E6">11037 726,'-9'0,"-10"0,-10 4,-18 10,-12 6,-13 8,-6 12,-3 7,1 4,9 2,13-5,17-2,14-4,17-6,13-5,20-3,17-6,15-4,18-4,13 0,13-3,10 1,3 2,-5 3,-9 8,-8 6,-16 7,-16 6,-14 2,-14 7,-13 2,-13 0,-11 3,-13 0,-15-2,-18-6,-17-3,-13-2,-12-4,-11-5,-9-5,0-7,3-8,7-7,14-8,19-6,16-4,15-11,13-5,13-6,7 1</inkml:trace>
  <inkml:trace contextRef="#ctx0" brushRef="#br0" timeOffset="-3.18673E6">22724 3668,'0'-2,"3"-2,-2 3,-4 2,-4 3,-3 7,-4 6,-4 7,-1 6,-4 4,-3 5,0 3,2 0,2-1,5-5,6-4,1-4,3-4,2-9,3-7</inkml:trace>
  <inkml:trace contextRef="#ctx0" brushRef="#br0" timeOffset="-3.18599E6">22900 3684,'-3'3,"0"3,-3 1,-3 5,-3 3,-2 4,-1 4,-4 5,-1 1,0 3,1 0,0-2,2 0,3-4,1-2,3-4,3-1,1-3,0 0,2 0,-1-3,0-7,0-4</inkml:trace>
  <inkml:trace contextRef="#ctx0" brushRef="#br0" timeOffset="-3.17902E6">22405 4196,'0'-3,"3"-1,0 3,1 5,1 1,3 3,3 0,3 1,0-1,2-2,0-1,1-3,0 0,-1-2,0 0,0 0,1-1,-1 1,-3 3,-3 0</inkml:trace>
  <inkml:trace contextRef="#ctx0" brushRef="#br0" timeOffset="-3.17747E6">21958 4196,'2'0,"5"-3,2-4,-1 0,-7 4,-4 5,-6 4,-3 5,-3 2,-2 3,1 0,-2 1,4 0,1-3,3-1,5-2,7-4,3-3</inkml:trace>
  <inkml:trace contextRef="#ctx0" brushRef="#br0" timeOffset="-3.17679E6">21958 4227,'-3'0,"2"0,1 3,4 4,3 0,6 2,6 2,6 2,6-2,4 1,4 1,3 0,3 2,2 0,0 0,5 1,0-2,0-2,-1-2,0-3,-5-2,-3-3,-7-1,-7-1,-6-1,-3 1,-4-1,0 1,-7-1,-4-2,-6 0,-6 2,-1 2</inkml:trace>
  <inkml:trace contextRef="#ctx0" brushRef="#br0" timeOffset="-3.17572E6">21782 3684,'3'0,"0"-2,1-5,-4 0,-2-2,-3 1,-3 1,-4 3,-2 1,-4 1,-1 2,-4 2,0 2,1 3,1 2,2 3,2 2,3 2,4 0,4 0,3 1,2-1,1 1,3-1,4-3,4 0,2-3,2-1,1-1,0-2,1-3,0 2,-1-1,1 2,-4 1</inkml:trace>
  <inkml:trace contextRef="#ctx0" brushRef="#br0" timeOffset="-3.17434E6">21766 3924,'0'-3,"3"0,-2-1,-2-1,1 2,-4 2,0 4,-3 1,0 3,2 2,-2 6,-2 3,-2 4,0 3,0 3,-1 3,1 3,0 2,0 0,1-1,-1-3,0-2,1-3,-1-1,2-2,3-3,2-1,1-2,2-2,1 0,0 0,1-1,-1 1,1-1,2 1,3 0,4-3,0-1,1 1,1-2,2-1,0-1,2-1,2 3,2-2,0 1,-1-2,-1 1,2 2,1-2,-2 2,3 0,-1-1,2-2,0 0,1-2,3 2,-2-1,1-2,-1-1,-2 1,-3-1,-1 0,-2 1,-1 1,0 1,-3-1</inkml:trace>
  <inkml:trace contextRef="#ctx0" brushRef="#br0" timeOffset="-3.17242E6">21830 3636,'0'-2,"0"-5,0-2,3-4,0-1,3-5,3-4,3-3,2-3,4-5,4-5,4 0,3-3,2-2,2 1,2 0,1 2,1 2,-2-1,-1 5,-3 2,-2 4,-3 5,-3 3,-3 2,-2 5,-1 2,-1 3,-1 3,-2 6,-4 4,-4 6,-1 2,-3 4,-1 3,-1 1,1 1,-1-2,1 0,-1-1,4-4,3-4,4-4,2-2,3-3,0-4,2-4,2-3,2-4,1-1,1-4,1-1,0 0,1 0,2 2,1 0,2 1,-2 1,0 0,1 3,-2 1,-3 2,-3 3,-2 0,-2 2,-3 3,-2 6,-6 1,-3 4,-3 1,-3 6,-2 3,-3 0,1 3,-2 0,1-1,-2-1,2-2,2 0,2-2,2 0,1 0,0 0,-1-3,-2-1,1 1,4-3,1-5,3-4,3-4,4-2,4-3,6-3,4-2,6-1,8-2,6 2,5 4,3 3,0 4,-1 1,-4 4,-5 2,-4 3,-7 0,-6 1,-5 1,-3 0,-2 1,-5 3,-3-2</inkml:trace>
  <inkml:trace contextRef="#ctx0" brushRef="#br0" timeOffset="-3.17173E6">23092 3253,'3'0,"3"0,4 0,5 0,8 0,9 0,7 0,7 0,8 0,4 3,2 0,-3 1,-1-1,-6-1,-6-1,-4 2,-7 1,-6-1,-5 3,-7 2,-5 0</inkml:trace>
  <inkml:trace contextRef="#ctx0" brushRef="#br0" timeOffset="-3.17127E6">23284 3525,'2'0,"7"0,5 0,7 0,6 0,7 0,5 0,5 2,0 2,-3-1,-1 3,-6-1,-6 3,-5-1,-3 1,-6 3,-5-2</inkml:trace>
  <inkml:trace contextRef="#ctx0" brushRef="#br0" timeOffset="-3.16972E6">22069 4787,'3'0,"-2"0,-1 2,-4 2,0 2,-3 3,0 6,-1 2,0 2,-1 2,1 1,2-1,2-1,1-1,2-1,3-5,2 0,3-3,-1-1,3-1,-1 0,1-1,-1 1,1 2,1 1,2 3,2-2,1-3,1 0,0-1,0-3,0-2,1-1,-1-1,0-1,0 0,0-1,0 1,-3-3,0-1,-1 0,-1-1,-1-4,1-2,-1-2,0 1,-1 0,0-1,-1-1,-3 0,-1-1,-2-1,2 0,0 0,-1 0,2 2,1 5</inkml:trace>
  <inkml:trace contextRef="#ctx0" brushRef="#br0" timeOffset="-3.16752E6">23331 3588,'0'3,"-2"1,-2 2,-2 3,0 3,-3 2,-1 4,-2 4,-2 4,1 3,1 2,-1 1,-1 1,0-3,2-1,0-2,2-4,0-5,2-4,3 0,-2-4,1 0,2 1,1 1,-1-2,-1 1,2 1,3-2,4-2,5-3,3-2,3 1,1 0,0 0,1 1,0 2,0 1,-4 2,0 1,-3 1,-3 3,-3 0,-2 1,-4 0,-1 3,-4 1,-3 0,-2-1,-2-1,-2 2,0 0,0 0,-1-1,3-2,2-2,1-2,2-4,-2-2,-1-3,-1-2,-2-1,0-1,-1-1,0 1,0-1,0 1,2-3,4-1</inkml:trace>
  <inkml:trace contextRef="#ctx0" brushRef="#br0" timeOffset="-3.16558E6">22980 4467,'3'0,"-2"0,-2 3,-2 0,-1 4,-3 2,0 2,-2 3,-4 4,0 2,-4 2,-1 1,-1 2,1-1,0-2,4-1,1-3,0 0,-1-2,3 0,0 0,-1 0,0-1,0 1,1-3,2-1,2 1,0-3,1 0,-1-1,-2-3,0 1,-1-1,-1-2,-2-1,2-4,-1-2,0 0,-1 0,1-2,1 0,-2-2,0 0,2-1,-1 0,6 2,5-1,7-1,1-1</inkml:trace>
  <inkml:trace contextRef="#ctx0" brushRef="#br0" timeOffset="-3.16347E6">22006 4994,'-3'0,"-4"0,-2 0,-4 0,-1 0,-2 0,-3 3,-2 1,-1 2,-4 6,-2 3,-2 5,-2 4,-2 7,-2 2,0 5,1 1,0 2,2 0,3-3,4 2,1-2,2-1,2-1,2-2,2-2,1 1,0-1,0-4,1 0,-1 1,0 0,3-2,1 0,2 1,1-2,-2 0,2 2,2 0,-1-1,2 1,-1 0,0-2,2-2,1 0,2-2,1-1,3-2,4-1,2-1,1-1,2-3,3-1,0 0,2-2,0-2,3-1,1 0,0-3,1 2,1-1,-1 2,1 0,0 1,-1-1,-2 1,-1 0,-1 1,-1 1,0-1,0 1,0 2,0 1,-1 1,4 1,0 1,3 0,1 0,1 0,2 0,3 3,1 1,1 0,1-4,3-2,1 0,2 0,4-3,1-2,3-1,2-2,2-1,2-2,3-1,2-2,4 0,1 0,1 0,1-1,0 1,-2 0,-1 0,0 0,0-3,-2-1,-2 1,-1 0,-1 1,-2 1,-5 0,-2-2,-1 0,-2-1,-4-1,-3 0,-4 0,-3 2,-3-2,-3 0,-4 1,-1-2,-5-2,-3-3,-2-2,-2 2</inkml:trace>
  <inkml:trace contextRef="#ctx0" brushRef="#br0" timeOffset="-3.16189E6">22101 5969,'-2'0,"-5"0,3 0,4 0,8 2,5 2,8 0,10 1,6 1,12 1,7 0,12-1,9 0,12 1,8-3,6-3,3-3,0-3,-1-1,-6-2,-5 0,-9-1,-9 1,-11 2,-7 1,-9 3,-10-2,-6 0,-5 0,-6 2,-3 0,-3 1,-3 4,-5 3,-3 4,-2 5,-5 6,-2 5,-3 6,0 3,-2 3,1 2,1 1,0-3,1-3,1-5,2-4,1-4,1-3,0-3,4 0,1-1,0-5,-1-11,-1-4</inkml:trace>
  <inkml:trace contextRef="#ctx0" brushRef="#br0" timeOffset="-3.15935E6">23779 6065,'2'0,"5"0,3 0,2 0,3 0,0 0,2 0,-1 0,1 0,2 0,1 0,0 0,-1-3,-1-1,-1-2,0-3,2-3,0-2,3-1,3-1,0 0,1-1,-1 1,-2-1,-3 4,-1 0,-2 1,0 1,-1 1,-1 1,4 0,0 2,0-2,-1-1,0 1,-1 2,0 2,-1 2,-3 4,0 2,-4 4,1-1,0 3,2 2,2 1,0 0,-1 0,-1 0,-2 2,0-3,-2 1,-2 0,0 1,0 1,-2 1,2 4,-1 0,-1 1,2-1,-1 1,0 1,-2 2,-1 0,2 1,0 0,-1 0,0 3,-1-2,-1-1,-1 0,0-2,0-1,0-1,2-2,2-2,-1 1,3-4,-1-1,0 0,-4-2,-6-2,0-1,-4-1,-2-1,1 1,-1-1,-4 2,-2-1,-4 0,-3-3,-4 2,1 0,-3-1,0-1,0-2,0 0,0 3,-1-1,2 0,1 0,2 1,0 1,3-1,1-1,2-1,2-1,1 0,4-4,4-3,0-2,3-1,1-2,2-2,-1-2,0 0,1-1,0-1,2 1,0 0,1-1,-3 4,-1 0,-2 4,-3 2,-2 2,-3 3,-1 2,-4 0,-1 0,0 3,1 1,1 0,5-1,7-3,5-2,4-1</inkml:trace>
  <inkml:trace contextRef="#ctx0" brushRef="#br0" timeOffset="-3.15296E6">22469 5122,'3'-3,"0"2,3 2,1 2,-2 4,2 1,2 1,-1 3,2 4,1 2,2 1,1 0,1-1,4 0,1-1,-1-1,3 0,0 0,1 0,3 0,2 0,2 0,-1 0,-1 0,0 0,-1-1,0 1,-2 0,0-2,-1-2,-2-2,0-3,0-3,-2 1,2-1,2 0,0 1,-2 0,-1-1,-2-1,1 2,0-1,0 0,1-1,0-1,0-1,0-1,1 0,1 0,0 0,-1 0,-3 0,0 2,-2 2,2-1,1 0,-1-1,-1-1,0 0,-1-1,-1 0,3 3,1 0,-1 0,0 0,-1-1,1-1,1 0,0-1,-1 0,-1 0,-1 0,2 0,1-1,-1 1,0 0,-2 0,0 0,0 0,-1 0,0 0,3 0,0 0,0 0,0 0,-1 0,-1 0,0 0,-1 0,0 0,0 3,-6 1,-7-4,-4 0</inkml:trace>
  <inkml:trace contextRef="#ctx0" brushRef="#br0" timeOffset="-3.14524E6">24945 5841,'0'-3,"-3"0,0 2,-1 4,1 5,1 4,1 1,0 6,1 3,0 2,0 2,0 2,1-1,-1 0,-3 1,2-2,1 1,1-2,0 0,0-1,-1-2,3-2,1-2,0-1,1-1,1 0,-1-1,1 1,2 0,0-1,2-2,1 0,2-4,1 1,1-2,1-2,0-3,1-1,-1-1,0-4,3-1,3 0,2 1,-2 1,-1 0,-2 2,-1-1,-2 1,1 0,-1 1,-1-1,1 0,0 0,-1 0,1 0,-3-3,0 0,-1-3,1-4,-1-1,-1-3,-2-1,-2-1,0-3,-1-4,-2-4,2-2,-1-1,-1-2,-1 2,1 1,1 0,-1-1,-1 2,-2 4,0-1,0 3,-1 1,0 2,0 1,-1 1,1 1,0 1,0-1,0 0,0 1,-3 2,0 0,-4 4,-2-1,-2 2,-3 3,-1 1,-1 2,-3 1,-2 1,1 0,1 1,-2-1,0 1,1-1,-2 0,1 0,-2 0,0 3,-2 0,2 1,1 1,2 1,2-1,1 1,0 0,1-2,3 2,1 0,3 1,2 0</inkml:trace>
  <inkml:trace contextRef="#ctx0" brushRef="#br0" timeOffset="-3.14231E6">24322 5793,'0'-3,"0"-3,0-7,3-3,0-4,3-5,1-3,1-3,2-1,3-3,1-1,1-1,3 5,2 1,0 4,2 3,0 3,-1 3,1 2,0 0,-1 3,-2 2,-1 1,2 1,0 2,2 1,3 0,2 1,3 0,1 2,1 2,-3 0,-3 1,0 0,-3 0,-2 0,-2 3,-1 1,-1 0,-1 1,-1 1,1 1,-1 3,1 2,0 2,0 1,-3 1,-4 0,0 0,-2 1,-2-1,1 0,-1 0,-1 1,-1-1,-1 0,-2-1,1 1,1 0,2 0,-1 0,-1 0,0 0,-1 0,0 0,-1 0,0 0,3-3,3-3,4-4,2-2,0-6,0-1,-2-4,0-2,-1-4,-3-1,-2-2,-2-3,-1-1,-1-3,0 0,0-1,-1 0,1-1,-3 1,-1 2,1 2,-3 2,0 0,-1 5,0 0,-1 1,0-1,-1 0,2-2,-2 0,-1 2,0 1,0-1,-1 0,-2-1,-1 2,-1 0,-1 0,0 1,0 3,2 0,2 2,-1 1,-1 2,0-1,0-1,-2 2,1 0,-1 2,-1 0,1 0,0-2,0 0,0 0,0 0,0 1,0 1,0 1,0 2,0 2,0-1,0 0,0-1,0 2,0 1,0-1,3 1,1 1,-1-2,0 2,-1 0,-1 1,0 3,-1-1,0 1,0-1,0 0,0-1,0 1,0 1,0 2,0-1,2 0,2-1,0-1,1 2,1 2,-2-3,3 2,-2 0,0 1,1 1,0 1,1 1,3 0,-1 0,1 0,1 0,0 0,-1 0,2 0,1 0,1 0,1 0,1 0,0 0,-3-2,0-2,2 0,2 2,1 0,0 0,-1 2,0-1,0 1,-1 0,0 1,0-1,0 0,3-3,0-3</inkml:trace>
  <inkml:trace contextRef="#ctx0" brushRef="#br0" timeOffset="-3.14095E6">24338 6592,'0'-3,"0"-3,3-4,0 3,1 5,-2 6,0 4,0 5,1 2,1 1,2 1,3 0,3 0,1 0,5-1,4-2,2-4,1-1,3-2,1-3,2-1,0-1,1-2,1-2,-4-2,0 0,0 1,-2 0,-1 2,-1 0,0 1,-2 0,-1 0,0-3,0 0,-2-3,-1-3,-1 0,-1-1,-1-2,0-4,-3-2,-1-1,0 1,1-1,-2 2,0 0,1 1,-2-1,1 4,-2 1,-3-1,1 3,-1 0,1 1,-1 0,-3 2,-6 1,-4 3,-5 0,-5 2,1 1</inkml:trace>
  <inkml:trace contextRef="#ctx0" brushRef="#br0" timeOffset="-3.13976E6">24290 6592,'0'2,"0"5,3 0,0 2,1 2,-2 2,0 1,0 2,1 0,1 0,-1 0,3 1,2-1,0 0,1-2,0-2,0 1,2 0,2-2,1 0,1 1,0-2,1 1,0 0,1-1,-1 0,0-1,0-3,0 1,0-1,-2 2,-2-2,1-1,0-1,1 1,1 0,0-2,1 0,0-1,0-1,0-1,0 0,0 0,0-3,0-1,0 1,0 0,3-2,0 0,1-2,-2-2,3-3,0-4,-1-3,-1 0,2 0,-1-2,0-1,-1 2,-1-2,-1 0,2-1,1-3,-1 1,0-1,-2-2,0 2,-3 0,-1 1,-3 2,-1 3,1 1,-1 2,1 4,-2 1,-1-1,-1 3,-2 3,-6 2,-5 3,-1 1</inkml:trace>
  <inkml:trace contextRef="#ctx0" brushRef="#br0" timeOffset="-3.11632E6">21702 6496,'3'3,"0"3,-2 4,-2 2,0 3,-1 3,-2 2,0 3,-1 0,2 2,-2 2,1-1,0 0,-2 2,0 1,2-1,-2-1,0 1,2-1,0-1,0-1,-1 0,1-1,1-2,2 0,0 0,0-2,1-1,0 2,1-1,-1 0,0 1,-3 1,0-2,-1 2,2-1,0 0,0-2,2-1,-1-1,1 0,1-1,-1-1,0 1,0 0,0 0,0-1,3 1,1 0,-1 0,0 0,1 0,1 0,-1 0,-1 0,2 0,0 0,1 0,1 0,1-3,-1 0,-1-1,-2 1,2-1,-2-1,3 1,-1 1,2-2,0 0,0 1,2-1,0-1,0-1,2 0,1-1,1 0,1 0,0-3,2-1,-4 1,0-1,-1 0,2-1,0 1,1 1,0-2,1 0,0-1,0-1,0 0,0-1,0 0,0-1,0 1,0 0,0 0,0 0,0 0,0 0,0 0,0 0,0 0,0 0,0 0,0 0,0 2,0 2,0 0,0-2,0 0,0-1,0 0,0-1,0 0,0 3,0 0,0 1,0-2,0 0,0-1,0-3,0-1,0 0,0 0,0 1,0 0,0 1,0 4,-1 0,-1 4,-2-1,1 0,0-2,1-1,1-2,0 3,1-1,0 1,0-2,0 0,0-1,0-1,0 0,0 0,0 0,-3 3,0 0,-1 1,1-2,1 0,1 2,1 0,-1 0,1-1,0-1,0-1,1-1,-1 0,0 0,0 3,0 0,0 1,0-2,0 0,0 2,0 0,0 0,0-1,0-1,2-1,-1 2,2 1,0-1,-1 0,0-2,0 1,-2 1,1 1,-1-1,0 0,0 1,-1 1,1-1,0-1,0 1,0 1,0-1,0 2,0-1,0 2,0 0,-3 1,0 0,-1 0,-1 3,-1-2,-1 2,-1 0,0 2,-2 1,-3 1,2 1,0 0,-2 0,0 3,-1 1,1 0,1-2,0 0,-2 0,0-2,-1 1,2 1,-2 2,-1-1,-1 2,0 1,0 1,1 0,-1 1,-2 0,-1 1,1-2,0 2,1-1,1 0,-2 0,-1 0,0 0,2 0,0-1,-2 2,0-2,0 2,2-2,0 2,-2-2,0 2,0-2,2-1,0 0,1 0,0-1,1-2,0-1,0-1,1-1,-1 0,2-3,2-1,0 0,-2 1,0 1,0 1,1 0,4-2,2-1,4-2,1-3,-1 0,0-1,0-1,1-3,0 0,4-1,4-1,1 0,-1-1,2-2,-1-1,-2 1,2 0,-1 1,1-2,2 0,0 0,1 1,2-1,0-1,0 1,-1 1,2 1,0 1,1-2,1-1,1 1,-3 0,0 2,-4-1,1 2,-2 0,-2-3,-2 0,-2-1,-2 2,0 0,0 1,-3 3,-1 1,0 1,1-1,1-1,-2-4,-1-1,2 0,0 1,1 0,1 0,0 1,1 1,0 0,0 0,1 0,-4 3,0-2,-1-1,1-1,-4 1,-4-4,-3-3,-4-3,-3-3,-2-1,-3-2,-2-1,-3 3,0 1,-1 0,-1 2,1 1,-1 1,1 0,-1 1,1 3,0-2,-2 2,-2 0,1 2,0-1,1 0,1 0,0 1,1 1,3-1,0-1,1 0,-1 2,-1 0,-1-2,0 0,-1 0,1 2,1-3,2 0,-1 1,0 2,-1 0,1-2,2 0,-2 0,0 2,-1-3,-1 0,0 2,-1 0,3-2,0 0,0-1,3-4,-1 2,2-2,3-2,2-1,2-1,1-2,1 1,0-2,1 1,2 0,1-3,0-1,-1 1,1 0,1-2,2 0,0-1,1-1,-1-1,2 0,-1 0,-2 0,-2-1,-2 2,-1-2,2 2,1 1,-1-1,-1 1,0-1,-1 0,0-1,1-2,2 1,-1 2,0-1,-1 1,2-1,0 2,-1 0,0 3,-1 0,-1 2,2 1,1 0,-1 0,0 1,-1-1,2 0,0 1,-1-1,0 0,-1 0,2 0,0 0,-1 0,0 0,-1 0,-1 0,0 0,-1 0,0 0,-1 0,1 0,0 0,0 0,0 0,-3 0,-1 0,-2 3,0 0,-2 4,-3 2,2 0,-2 1,2-1,0 1,-2-2,-1-2,-2 1,-1-1,-1 1,0 0,0 1,0-1,0 2,0-2,-1 2,1 1,0 0,0 0,0-2,-2 2,-2-2,1 0,0 3,-2-2,0 1,1-1,-1 0,-1-1,-1 1,0 1,-1-1,-2 1,0-1,0 0,-2-1,2 1,0-2,-2 2,-1-2,-1 2,-1 1,-1-1,0 1,0 2,0-2,0 0,0 2,0-2,0 1,0 0,0 2,0 1,0-2,0 0,0 1,0 0,0 1,3 1,1-2,-1 0,0-1,2 2,-1 0,1 1,-2 0,1 1,1-3,2 0,-1 0,3 0,1 1,-1 1,2 0,0 1,2 0,2 0,0 0,1 1,0-1,0 0,0 0,1 0,-1 0,0 0,0 0,0 0,0 0,0 0,0 0,0 0,0 0,3-3,3-3,4-4,3-3,1-1,5-2,1-3,3-4,0-3,-1-4,1 0,-1-2,-1-1,2 0,-2 1,0-1,-2 1,-1 0,2-1,0 1,-1 1,2 1,1 2,-2 0,-1 1,-1 3,-1 4,0 1,2 4,6 3,1 2</inkml:trace>
  <inkml:trace contextRef="#ctx0" brushRef="#br0" timeOffset="-3.11483E6">23603 9116,'-3'0,"2"0,2-3,2-1,1-2,3-3,6-3,2-1,6-3,3-2,7-2,2 0,5 0,4 2,2 3,3 2,-2 3,0 0,-5 3,-4 1,-6 3,-4 1,-8-2,-3 1,-5 2,-1 3,1 0,-2 0</inkml:trace>
  <inkml:trace contextRef="#ctx0" brushRef="#br0" timeOffset="-3.1135E6">21606 7295,'-3'0,"3"0,2 0,5 0,7 0,5-3,9-1,10-2,6-3,7-3,6-1,1-3,-1 0,-2 3,-5 0,-8 0,-9 2,-7 3,-6 3,-2-1,-6 1</inkml:trace>
  <inkml:trace contextRef="#ctx0" brushRef="#br0" timeOffset="-3.11003E6">22325 7151,'0'-3,"3"0,3-1,4 1,5-1,6-1,7 1,7 1,9 1,7-2,7 0,6 0,6 2,5 0,3 1,5 0,1 1,1 0,1 0,1 1,-2 1,-4 2,-2 2,-4 4,-7-1,-3 1,-5-1,-5 0,-3 0,-5 0,-3-2,-3-1,-3 1,-5-1,-4-2,-3-1,-3-1,-4-1,-1-1,-2 3,0 0,-1 0,0 0,1-1,-4 1,1 2,-1-2,-2 3,1-1,-3 2,1 0,-1 2,-2 1,-3 2,2-1,0 1,-2 0,0 1,-2 2,3-3,0 0,-1 1,0 0,1-1,1-1,-1 1,-1 1,2 4,-1 1,0 4,-1 0,2 2,-1 3,0 1,-1 3,2 0,-1 1,0 0,-1 1,-1-1,-1 3,-1 1,0 2,-2 0,-2 3,0-2,1 2,1-1,1-2,0 0,1 1,0-3,3-1,0-1,1-1,-1-1,-1-3,-1-1,0 1,-1-3,0 0,0 1,0-1,3 0,0-2,0 1,0-1,-1 1,-1-2,0-1,-1-3,0 0,0-2,0-1,0 0,0-1,0 1,2 0,2-1,-1 1,0 0,-1 0,-1 0,3-3,0-6,2-7,3-6,2-3,3 1,1 2,1 1,0 3,1 0,-1 1,3 1,4-2,3-1,3 0,1 0,2-1,0-1,4 1,0-2,0 1,-1 0,-1 2,-1-2,0 0,-1 1,0-1,0-1,-3 2,-3 1,-4 1,-3 1,-2 0,-1 1,0 0,-1 0,-5 1,-4 2,-7 0,-5 1,-4 1,-4 4,-4-1,-5 2,-1 1,-5-1,-3 1,-1 1,0-2,-4 1,0-2,4 0,1-1,4 0,1 2,2 0,3 0,3-2,1 1,4 2,2-2,0 2,2 0,3-1</inkml:trace>
  <inkml:trace contextRef="#ctx0" brushRef="#br0" timeOffset="-3.10426E6">21606 5202,'0'-3,"-3"-3,-3-4,-4-2,-2 0,-3 0,0-1,-5 2,0-1,-3 1,-2 0,-4 1,-1 1,-1 0,-1 1,0 3,-1 1,1 2,-3 1,-1 3,0 2,1 2,4 1,2 2,2-1,1 1,3 1,1 3,3 1,-2 1,1 0,1 4,0 4,2 0,0 2,3 3,5-2,3 1,2 1,3 1,1 4,3 2,2 3,-1 0,-1 2,0 3,-2-1,0 0,-1 2,0-1,0-1,3-1,0 1,3-3,0-1,0-2,0-2,1-1,-2-3,1-2,-1-3,0 0,1-1,-1-3,0 1,-2 0,2-2,-1-1,0 1,-1 0,-1 0,1 1,1 1,0 1,-4 2,-2 3,0-1,-1 0,2 2,-1 0,1-1,1-1,0 2,0 0,0 4,0 1,0 1,0 3,-2-1,-2 0,1 1,0 0,1-1,1-2,0-1,1 2,0 0,-3 0,2-2,2 0,-1-1,1-1,0-3,0 0,-1-1,0-2,0 1,0-3,0 1,0-2,0-1,0 0,0 0,0-2,0-1,0-1,0-1,0-1,0 0,3-3,1-1,-1 0,0 1,-1 1,-1 1,0 0,2 1,0 0,1 0,-2 0,3 0,0 0,1 0,1 1,-2-1,2 0,-1 0,1-1,0 1,-1 0,0-2,0-2,2 1,1-3,0 0,1-1,2-3,-2 1,0-1,2-2,1-1,-2 1,1 1,0-2,1 3,1-1,1-1,1 0,0-2,0 2,0 0,0-1,0 0,1-2,-1 0,0 0,0-1,0 0,0 0,0 0,-1-1,4 1,3 0,1 0,0 0,-3 0,0 0,-3 0,0 0,0 0,-2 0,1 0,0 0,0 0,-1 0,1 0,0 0,0 0,0 0,0 0,0 0,0 0,0 0,0 0,0 3,0 1,0-1,0-3,0-2,0 0,0 0,0 0,0 1,0 0,0 1,0 0,0 0,-1 0,1 0,0 0,0 3,0 1,3-1,1 0,-1-1,3-4,-1-1,0 3,-2 1,-1 0,0 0,-2 1,3-2,0 1,1-1,1 0,0 0,2 0,0 0,2 0,-2 3,2 1,-2-1,2 0,-1-1,0-1,0 0,0-1,0 0,0 0,0 0,-3 2,-1 2,1-1,0 0,-1-1,-2 2,0 0,-1 0,-1-2,0-2,0-3,0 0,-1 0,1 1,0 1,0 0,0 1,0 0,0 0,0 0,0 0,0 0,0 0,0 0,0 0,0 0,0 0,0 0,0 0,0 0,0 0,0 0,0 0,-1 0,1 0,0 0,0-3,0 0,0-3,0-3,-2-3,-2-2,-2-1,-3-1,0-1,-4 1,-3-1,0 1,-2 0,-2 2,0 2,-3 2,0 0,-2 3,1-2,0 2,-3-1,1-2,6 1,5-1,5-4,11-8,1 0</inkml:trace>
  <inkml:trace contextRef="#ctx0" brushRef="#br0" timeOffset="-3.2822E6">15105 4259,'0'3,"2"3,5 4,0 8,2 7,5 6,2 10,5 6,1 2,-1-1,2 0,0-6,-2-8,-4-6,-2-6,-4-3,-1-6,-5-4,-3-4</inkml:trace>
  <inkml:trace contextRef="#ctx0" brushRef="#br0" timeOffset="-3.28145E6">15296 4195,'-2'0,"-2"3,1 3,3 4,1 3,4 1,1 5,2 3,2 2,3 5,1 2,1 2,-2 0,0 1,0-1,-2-3,0-1,-2-3,0-3,-2-2,-1-3,0-4,0-2,1-3,-3-3,-2-2</inkml:trace>
  <inkml:trace contextRef="#ctx0" brushRef="#br0" timeOffset="-3.28046E6">15376 4850,'0'-2,"3"-2,3 1,4 0,3 1,1 1,2-3,3 0,1-2,0-3,0 0,-2-1,0 1,-7 3,-5 1</inkml:trace>
  <inkml:trace contextRef="#ctx0" brushRef="#br0" timeOffset="-3.27921E6">15121 4946,'0'-3,"0"3,-3 0,-1 3,-2 4,0 4,-2 5,-3 2,2 2,-2-1,2 0,2-2,3 1,1-2,5-5,1-5</inkml:trace>
  <inkml:trace contextRef="#ctx0" brushRef="#br0" timeOffset="-3.27857E6">15105 5042,'-3'3,"-1"3,4 1,3-1,5-1,3-2,3-1,4-1,5-1,6 0,4-3,5-1,3 1,4-3,4-2,3-1,0 0,-1-3,-3-1,-4-1,-5-1,-6 1,-3 2,-4 2,-6 0,-5 2,-1 2,-3-1,-7 2,-3 1</inkml:trace>
  <inkml:trace contextRef="#ctx0" brushRef="#br0" timeOffset="-3.27657E6">14689 4739,'-2'0,"-5"0,-2 0,-4 2,-4 2,-3 5,-2 3,-1 4,1 3,1 2,5 2,4 1,5 0,6 1,6-3,5-2,4-1,1-2,2-3,0-2,0-2,0-4,0-2,2-5,1-2,-1-3,0-1,2-2,-1-1,1-1,-5 1,-5 3,-3 7,-2 5,-1 5,-1 3,1 5,0 3,1 2,0 3,2 6,2 2,0 1,0 0,1-3,0-2,-1-3,2-1,1-2,-2-2,1-3,0-1,-2-2,1 0,-2 0,0-3,-1-1,-2 0,0-2,0 0,1 2,2-3,0 2,1-3,1-2,2-1,1-3,1-4,4-1,1-4,2 1,1 0,1-1,3 0,1-1,-1 1,1-1,1 0,0 3,1-2,-1 1,-1 1,-2 2,-3 1,-6 4,-7 1,-7 1</inkml:trace>
  <inkml:trace contextRef="#ctx0" brushRef="#br0" timeOffset="-3.27486E6">15808 4451,'-3'0,"2"0,1-3,4-3,3-1,0-2,3-2,4 1,3-1,1 2,3-1,1 2,1 2,1 2,-2 1,-2 5,-1 2,-5 2,-3 3,-5 4,-6 1,-5-2,-2 1,-3 0,-2 1,-1 0,-3 2,3-1,1-2,1 0,1-3,2 0,5-2,3 0,4-1,1 1,1 2,1 2,-1 2,2 0,0 2,0 0,3 0,-2 3,1 1,2 0,-2 2,1-1,-2 3,-3-1,1 1,-1 0,2-2,-2 0,-1 0,-1-1,1-4,-1-3,0-1,2 1,-1 0,-1 0,2-1,0-2,-2 2,0 0,-5-2,-2 0,0 1,-2-1,-1-1,-1-1,-1 0,0 2,-3-2,-1 1,-2 1,-1 2,-4 1,0 1,-1 0,1 1,0-2,2-1,0-1,1-1,0 0,0 0,0-1,3 0,1-1,2 0,6-2,3-1</inkml:trace>
  <inkml:trace contextRef="#ctx0" brushRef="#br0" timeOffset="-3.27229E6">14689 4675,'0'2,"0"-1,-2-1,-2-3,-2-4,-3-4,0-5,-4-5,-2-5,-2-3,-3-2,-1-2,0 1,2 1,0 2,2 2,0 1,1 2,3 3,0 1,4 2,-1 4,3 2,1-1,0 3,0 0,2 0,1-3,2 0,-3 1,0 0,1 0,0-2,2 0,0-1,3-1,1 0,4 0,-1 0,3 0,1 0,2 3,0 0,2 1,2-2,1 3,0 0,1 2,-2-1,-2 0,-4-2,-6-2,-4 0,-5-2,-4 0,-3 0,-2 0,-2 0,-1-1,3 1,1 0,2 0,1 0,2 0,-1 0,2 0,5 3,4 3,3 1,3 2,3 3,2-2,2 1,1 1,0 1,1 1,-1 2,1-1,-1 4,3 4,1 3,-1 0,0 1,-1 1,-1 2,0 1,-1-3,-3 1,-1-1,-2-4,-3-6,-3-7,-2-7,-1-5,-1-2,-1-3,1-3,-1-1,3-1,2-1,2-1,3 1,0 0,1 3,2 1,-2 4,1 2,1 1,1 0,1 5,1 2,-2 7,0 7,-3 4,-1 5,2 2,-1 1,-1 2,0 2,-3 0,1 0,-1 0,-2-2,2-3,-1-2,0 0,0-3,1-5,-2-7,0-5,0-4,4-7,2-1,2-4,5-1,5-1,7 0,3 0,6 0,0 6,3 2,0 5,-2 1,-3 3,-1 5,-4 4,-4 1,-2 3,-3 3,-4 1</inkml:trace>
  <inkml:trace contextRef="#ctx0" brushRef="#br0" timeOffset="-3.27177E6">15264 3604,'3'0,"3"-2,4-2,3-2,4-3,8-3,5-2,2-1,5-1,1 0,2-1,0 3,-1 4,-6 4,-1 2,-5 3,-3 0,-4 4,-5 2</inkml:trace>
  <inkml:trace contextRef="#ctx0" brushRef="#br0" timeOffset="-3.27142E6">15584 3748,'3'0,"0"-3,3 0,4-1,4-1,3-1,5-1,0 0,3 1,-1 2,1 2,2 0,-1 2,1 0,-2 3,-3 1,-1-1,-3 3,-1 0,-3 1,-5 0</inkml:trace>
  <inkml:trace contextRef="#ctx0" brushRef="#br0" timeOffset="-3.26964E6">15584 5489,'0'3,"3"1,0 2,1 3,1 3,4 1,2 3,2-3,1 0,2-3,1 0,2-1,1-4,0 2,-1-1,-1-2,-1-1,-3 1,-1 1,0-2,0 0,0-1,-1-4,0-4,-3-4,1 0,-2-4,0-2,0-1,-3-1,1 1,0 0,-1 0,-2 0,-4 1,-2 0,-3 0,-3 3,0 1,-2 2,2 3</inkml:trace>
  <inkml:trace contextRef="#ctx0" brushRef="#br0" timeOffset="-3.2674E6">14833 5425,'0'-2,"3"-2,0 3,-2 5,-4 4,-5 6,-6 6,-6 8,-8 5,-8 4,-5 5,-1 3,-2-1,-2 0,2-1,3-3,6-3,3-5,4-5,8-5,3-3,6-2,6-4,8-4,6-4,3-2,6-5,5-5,4-1,6-2,8-1,5 0,5 0,9-2,6 0,7-4,4-2,2 0,-1 0,0 1,-3 1,-3 0,-6 0,-3 1,-7 3,-4 1,-7 2,-4 3,-8 1,-3 0,-4 2,-4 1,-3-1,-2-1,-1 2,-3-2,-2-1,-2-1,-2 0</inkml:trace>
  <inkml:trace contextRef="#ctx0" brushRef="#br0" timeOffset="-3.26613E6">16079 4802,'3'0,"3"0,4 0,5 0,3-2,7-2,4 1,6 0,4-2,5 0,5-1,5-1,4-1,4 0,1 0,2 0,-3-1,-6 2,-7 1,-7 2,-8-1,-6 0,-6 1,-9 1,-7 5,-7 0,-6 4,-2 3,-5 3,-5 5,-6 5,-3 4,-2 5,-5 4,-4 4,-4 2,-2 4,-3 5,0 1,-3-2,-2-1,4-1,1-3,4-3,4-6,3-4,2-4,5-4,5-4,3-1,4-2,4-1,2-2,3-2,0 1,-1-4,2-5</inkml:trace>
  <inkml:trace contextRef="#ctx0" brushRef="#br0" timeOffset="-3.26197E6">14578 5058,'-3'3,"-1"3,-2 1,-3 5,-3 2,-2 6,-3 3,-6 7,-3 3,-3 5,-5 6,-4 4,-2 3,-2 2,-2 1,-1-1,-2 2,2 0,3-2,1-2,4-3,4-3,1-3,4-3,4-3,3-5,2-2,2-3,2-1,-1-2,1-2,2-2,2-2,1 0,1-1,-2 0,2-1,2 1,2-1,5 1,3 0,2-3,2 0,1-4,3-2,-1 0,1-1,1-2,1-1,2-1,0-2,1 0,0 0,0 0,0 0,0-1,0 4,3 0,1 1,2-2,3 0,3 0,2-2,3 1,6-1,3 0,3-1,5-1,1-2,4-2,3-1,0-1,1-2,1 0,1-1,2 2,0 3,3-2,2 2,0-1,-1 0,-1 2,-1-1,-3 0,-1 1,-4-1,-2 1,-3 1,-5 0,-5 5,-1 2,-2 0,-6 2,-2 1,-1 2,-1-1,-2 2,-3-2,0-1,-2 1,-1-1,-2-1,-2-2,-3 2,-1-1,-1 0,-2 2,0-1,-2 2,-4 0,-4-2</inkml:trace>
  <inkml:trace contextRef="#ctx0" brushRef="#br0" timeOffset="-3.25622E6">16095 4371,'-3'0,"-3"0,2 0,4 0,8 0,7 0,10 0,12 0,7 0,10 0,9-3,5 0,5-1,5 2,4 0,4 0,1 4,-1 2,-1 2,-2 0,-3 3,-6-2,-3 2,-7-1,-5 1,-8-1,-7-2,-5-2,-7-2,-9 2,-5 0,-3-1,-8 0,-3 1,-7 3,-2 4,-3 1,-3 3,-4 3,-7 4,-3 7,-7 4,-3 4,-3 5,-4 5,-5 3,-4 4,0 4,-3-1,0 0,3-1,3 0,4-5,0-3,4-4,5-5,3-2,5-3,3-5,4-3,3-5,0-2,5-3,0-3,3-1,0-3,2 0,-1-2,1 1,2 1,-2 0,2 1,0 1,-1-1,1 1,1-5,0-3,3 0,0 3,0 3,4 0,1 1,-1 2,3-2,0 1,-1 1,1 1,3 1,-1 1,1 1,0 0,0 0,2 0,1 0,2 1,1 1,1 2,0 2,0 3,3 0,1 1,2 2,3 1,0 2,2-3,0 1,3 2,0 2,-1 1,-1-1,0 1,2-1,-3 0,1 2,0 0,1-2,-2-2,0 0,-1-4,-4 0,-1-2,-3-3,-1-2,-1-2,0-4,-3-2,-7-2,-4-4</inkml:trace>
  <inkml:trace contextRef="#ctx0" brushRef="#br0" timeOffset="-3.25498E6">15999 6368,'3'3,"3"3,4 7,3 5,4 7,5 6,4 6,3 8,3 4,0 5,1 1,0 0,-3-2,-4-1,-3-5,-4-4,-4-5,-5-2,-2-6,-1-2,-3-3,-2-3,2-5,0-3,2-4,3-3,2-4,5-1,5-2,5 0,3-1,4-3,9 0,4-2,6-4,4-2,7-4,6-3,2-3,3-6,-1-4,-1-5,-6-1,-5 1,-5 0,-6 2,-10 3,-8 6,-8 3,-7 4,-4 4,-6 6,-9 3,-2 4</inkml:trace>
  <inkml:trace contextRef="#ctx0" brushRef="#br0" timeOffset="-3.22719E6">16510 7215,'-2'0,"-2"2,3 5,5 2,4 4,3 4,3 5,4 5,5 4,1 4,2 4,1 3,0 2,0 0,1 0,2-1,0-4,-2-2,0-2,-2-5,-3-4,-2-4,-3-3,-1-2,-1-2,0 1,-1-4,-2-1,-1 1,0-2,1-2,1-3,1-3,0 0,-2 1,-1 0,1 0,0-1,2 0,-3 1,0 1,0 0,1-1,1-2,1 1,1-2,-1 0,1 0,1 0,-1 0,0 0,0 0,0-3,0-1,0 1,0 0,0 1,0-2,3 0,0-3,1 1,1-2,3 0,1 0,0-3,3-1,0-2,0-1,0-1,0 3,1 0,2 0,3 0,1-1,3-1,0-1,3 0,-2 1,2-2,-1 1,1 0,-1 0,0 0,0 0,0 0,3-3,1 0,-2-1,2 2,0 0,-2 0,1 2,-2 0,-3 0,-2 2,-1 2,-2 3,-1-1,0 0,-1 0,-2 1,-1-2,0-2,-2 2,0 0,-1 1,0 1,-2-2,2 1,-2 0,1-1,2 1,0 0,-3-2,1 2,-2 0,-1 1,-2 2,-1 1,-1 0,-1-2,0 2,0-2,0 1,-1 1,1-1,0 1,0-1,0 0,0 2,-3-1,-1 0,1 1,-3-1,1 1,0-3,2 2,0-2,2 0,0 0,1 0,-2-1,-2 2,1-2,1 2,-3-2,0-1,-2-2,-2-2,-3-1,-1 0,-5 1,-2 2,-2-1,-4 2,1 0,-2 3,2-1,-1 1,-1 2,1 0,0 0,-2 2,-1 1,-1 1,-1-1,0-1,-1 0,0 2,-1-3,1 1,0 0,0 1,0 1,0 1,0 0,0 1,0 0,0 1,0-1,0 0,0 0,0 0,0 0,0 0,0 0,0 0,0 0,0 0,0 0,0 0,0 0,0 0,0 0,0 0,0 0,0 0,0 0,0 0,1 0,-1 0,0 0,0 0,0 0,0 0,0 0,0 0,0 0,0 0,0 0,0 0,0 0,0 0,0 0,0 0,0 0,0 0,0 0,0 0,0 0,0 0,0 0,0 0,0 0,0 0,0 0,0 0,0 0,0 0,0 0,0 0,0 0,0 0,0 0,0 0,0 0,0 0,0 0,3-2,4-5,2-3,4-2,4-3,3-3,2-2,4 0,2-2,3-3,0 0,2-1,-3 2,-1-2,0-1,0 1,-1 0,-1-1,1 1,-2-1,1 0,0 1,-1-1,0 2,2 0,-2 1,0 3,-1-2,0 1,-1 2,0 1,2 1,0 1,-3 1,1 0,-2 1,2 2,-1 1,-2-1,-1 0,-5 2,-4 3,-4 2,-4 3,-2 4,-1 2,-1 4,0 0,1 1,-1 3,-2 2,-4 1,0 2,3 0,1 3,-1 1,2-1,0 3,1 0,1-1,0 1,-3 2,0 1,-1 0,2 0,0 0,1-1,0-2,-2 1,0-1,-1-2,2-1,0-1,1 1,0 1,4 0,1-2,-1 0,0-1,2-1,0 0,-1 0,-1 0,2 0,0-3,-1-1,1 1,1-3,1 0,0-1,1 0,0 1,0 2,0-1,1 0,-2-2,2 1,-2-2,2 1,-1 1,-3 2,2 1,-1-1,1 0,0 1,-2-2,2-1,1 2,1-2,0 0,2 2,-1-2,3-3,3 1,3 1,4 0,1 0,2-1,2-1,-1 0,0-1,1-2,1 2,1-1,1 0,1-2,0 1,0 1,3-1,1-1,2-2,3 0,3 0,2-1,1 0,1-1,1 1,-1 0,1 0,-1 0,0 0,0 0,0 0,0 0,0 0,-2 0,-2 0,-2 0,-4 0,-1 0,-3 0,-1 0,-7 0,-7 0,-4 0</inkml:trace>
  <inkml:trace contextRef="#ctx0" brushRef="#br0" timeOffset="-3.22535E6">18667 7071,'-3'0,"-3"0,-4 0,-2 3,-6 0,-1 1,-3 1,-1 1,-2 1,-2 0,-5 2,-2-2,-3 2,-1 1,-3 0,-1 0,-3-1,1 0,0 2,0-2,1 1,0-1,2 0,3-1,2-2,1 1,3-2,2 0,2-2,3-1,2 1,4 1,-2 0,1-2,0 0,2-1,1-1,0 3,1 1,0-1,3-3,3-2</inkml:trace>
  <inkml:trace contextRef="#ctx0" brushRef="#br0" timeOffset="-3.22424E6">17565 6735,'0'-2,"3"-2,-3 1,3 0,3 1,3 3,2 2,3 1,2-2,3 0,3 0,2-1,-1-1,-2 3,-1 0,-5 1</inkml:trace>
  <inkml:trace contextRef="#ctx0" brushRef="#br0" timeOffset="-3.22227E6">18475 6799,'0'-2,"-2"-2,-2 3,-2 2,-3 3,-3 7,-2 4,-1 4,-4 6,-1 0,0-1,1 1,1-2,0-1,1-5,4-2,0-4,6-4,4-3</inkml:trace>
  <inkml:trace contextRef="#ctx0" brushRef="#br0" timeOffset="-3.20735E6">17964 7822,'3'0,"3"0,4 0,3 0,1 0,2 0,0 0,4 0,3 0,0 0,3 0,1 0,-1 0,1 0,-2 0,1 0,1 0,-2 0,2 0,0 0,2 0,1 0,0 2,5 2,0 2,1 1,-1-2,-1 2,-3-1,-5-1,-3-2,-4-1,-1 2,-2 0,-1 0,0-2,0 0,1-1,-1-1,1 0,0 0,0 0,-3 3,-1 0,-2 3,0 0,-2 3,-6-2,-2 2,-4 2,-1 1,-3 2,0 1,-2 1,2 0,-1 3,-2 1,-1 2,1 4,-1 1,0 3,-1 4,-1 5,-1 0,-1 2,3 3,0 1,0 2,0-2,-1-1,2 1,0 1,0 0,1-2,3-3,0-3,2-2,1-3,2-3,1-2,2-3,0-3,-3-5,0-2,0-2,0 0,1 0,1 1,1 1,2-2,5-4,2-3,4 0,2 0,3-3,5 0,4-2,2 0,2-4,4-1,1-2,3-1,0-1,-1 0,-1-1,-3 1,0 2,-4 2,-2 2,-2 0,-4 2,1 0,-1 0,-2 4,-2 0,0-1,-2 0,0 2,-5 0,-6-4,1-4,-2-5,-2-3,0-6,-1-5,2-4,0-4,1-4,-2-2,0 0,-1-3,2 1,1 0,2 3,0 0,2 2,0 0,1 4,1 1,2 0,0 1,-1 1,1-1,-1-1,0-2,-2 2,0 0,-1 0,-2-1,0-2,0 0,1 3,-1-1,2 1,0 1,0 1,2 1,0 3,0 2,-1-1,-3 0,1 2,-1 0,-1 2,1 3,-1 1,0 1,0-1,1-1,1-1,0 0,1-1,-1 1,2 1,-2 2,-1-1,1 0,-1-1,-4-1,-3-1,-3 3,-1 1,-3 2,0 0,-1 2,-2 0,-2-2,-1 1,-1-1,-1 2,0-1,-3-2,-1-1,0 1,1 0,1 1,1 1,0 0,1 1,0 0,0 0,1 1,-1-2,-3 2,0-1,-1 0,-1 0,-1 0,-1 2,0 0,1 0,2 1,2-1,0 1,2-2,0 0,0 2,1-2,-1 1,0 2,0 1,1 3,1 3</inkml:trace>
  <inkml:trace contextRef="#ctx0" brushRef="#br0" timeOffset="-3.20516E6">18747 9148,'0'-3,"3"-1,0-2,1 2,-1 5,-2 5,1 4,-2 6,1 2,-1 2,0 2,-1 1,1-1,-3 0,0 1,-1-2,1-2,1-1,1-1,3-3,4-5,4-3,3-5,4-4,3 0,0-1,2 2,3-3,2 0,6 1,4-2,5 1,3 0,4-1,3 0,3-1,1 0,0 2,1 1,-3-1,-1 0,-3 1,-3 1,-5 2,-4 0,-3 0,-2 1,-4 0,-4 1,-3-1,-4 0,-1 0,-1 0,-1-2,0-2,0 1,1 3,-1 1,-4 1,-6-2,-2-5,-5-3,-5-4,-1-2,-2 1,-4 0,-4 0,0-1,-3 2,-1 0,-2 0,-2 2,1-1,-2 0,-1 1,-1-1,2 3,-1 1,0 3,1-1,3 0,3 2,2 0,2 2,3-3,5 0</inkml:trace>
  <inkml:trace contextRef="#ctx0" brushRef="#br0" timeOffset="-3.19769E6">15089 6384,'0'3,"2"0,2 3,2 4,3 1,3 3,2 4,4 2,1 2,4 4,3 2,2 2,-1 4,1 2,1 0,1-1,0 0,-1-1,-1-2,0 4,-1-1,0 0,-3 0,1-1,-1-1,0-1,0 0,-3 0,2 0,-2-3,0-1,-2-2,-1 0,-1-3,-1-1,0 0,-3 0,-1 1,0-1,1 2,1 2,1-1,0 1,1-1,0 0,0-1,0-2,0 1,0-1,0-2,0-1,0-1,0-1,-3-1,0 0,-1 0,-1-1,-1 1,1 0,2 0,-2 0,0 0,1-1,-1 1,-1 0,2 0,0 0,0 0,-1 0,1 0,1 0,1 0,1 0,-2 0,-1-2,-2-2,-3 0,1-1,0-1,3 2,-1 0,0-1,-1 0,1-1,-2-1,1-1,1 1,2-2,-1 1,0 0,1 0,1 2,2-1,0 1,0-1,1-2,0 0,1-1,2 1,0 0,1-2,-1-1,-1 1,2-1,0 0,0 2,1-1,0-1,3 2,-1 0,1-2,2-1,-1-1,2 0,-2-2,0 0,-1 0,-2 0,1-3,-2-1,3 0,-2 1,2 1,2 1,-1 0,1 1,2-3,-2 0,1 0,0 0,-1-2,1 1,-2 0,0 1,1 1,0-2,0 0,1 0,-1 2,0 0,2 1,-2 0,0 1,-1-2,-2-2,-3 1,1 0,0 1,-2 1,2-2,1-1,-2 1,-1 0,1 1,1 1,-1-2,-1-1,1 1,1 0,-1 1,-2-2,0 0,-1 1,0 0,-1 1,0 1,-1 0,1 1,0 0,0 0,0 1,0-1,-3-3,-1 0,1-1,0 2,1 0,1 0,0 2,1-3,0-1,3-2,0-3,-2 0</inkml:trace>
  <inkml:trace contextRef="#ctx0" brushRef="#br0" timeOffset="14656.1784">14648 9866,'2'-1,"-2"0,0 3,-2 1,0 4,-1 4,-2 5,-1 3,-1 4,-1 0,0 2,1-1,0-2,2-3,1-4,2-3,1-4,0-6,1-3</inkml:trace>
  <inkml:trace contextRef="#ctx0" brushRef="#br0" timeOffset="15304.9474">14770 9882,'-2'1,"1"3,-3 2,0 4,-1 2,0 4,-1 1,-1 3,2 0,0 1,1-1,0 0,1-3,2-1,0-2,0-2,1-2,0-3</inkml:trace>
  <inkml:trace contextRef="#ctx0" brushRef="#br0" timeOffset="16038.9812">14584 10230,'-2'0,"2"0,0 1,2 3,1-1,3 2,2-1,2 1,3-1,2-1,1-1,0-1,0 0,-3-1,-1 0,-2 0,-4 0,-4 0,-2-1</inkml:trace>
  <inkml:trace contextRef="#ctx0" brushRef="#br0" timeOffset="16970.0585">14398 10327,'1'0,"2"1,1 3,2 1,1 1,3 1,2 3,2 0,2 0,3 0,4-1,3 0,3-2,2-2,1-1,-1-3,-1 0,-2-1,-2-2,-4 0,-4-2,-3 1,-4 0,-2-1,-6 1,-3 1,-3 0</inkml:trace>
  <inkml:trace contextRef="#ctx0" brushRef="#br0" timeOffset="17552.62">14430 10262,'1'0,"0"0,-3 2,-1 2,-2 3,-2 2,-1 2,1 1,1 0,-1 0,1-2,2-1</inkml:trace>
  <inkml:trace contextRef="#ctx0" brushRef="#br0" timeOffset="18172.6408">14503 10545,'1'0,"2"0,2 0,2 0,0 2,1 0,0-1,1 1,-1-1,1-1,-2 1</inkml:trace>
  <inkml:trace contextRef="#ctx0" brushRef="#br0" timeOffset="20237.7157">14212 10084,'1'0,"2"-1,1-2,-2-1,-3 0,-3-1,-2 2,-4 1,-3 0,-3 1,-2 1,0 2,1 1,2 2,3 2,2 0,3 3,3 0,4 1,2 2,3 2,3 0,0 0,1-2,1-2,-1-1,0-1,-1-2,0-2,1-2,-1-2,-2-1,1-2,-2 1,-2 2,-1 3,-1 1,0 2,-3 1,0 0,0 2,-1 0,-1 2,-1 1,0 1,1 1,-1 1,1 0,1 1,1-1,-1-1,1 0,0-2,1 0,0-1,0-1,1-1,2-1,0-1,-1 1,1-2,0 1,1 0,0 0,1 0,0-1,0-1,0 0,1 1,2 0,-2 0,1 1,0 0,1 0,0 0,1-1,0 0,1-2,1 0,2-1,-1 0,1-1,2 0,0 0,1 0,1-1,0 1,1 0,-2 1,-1-1,-1 0,-1-1,-2 0,0 1,-2-1,0-1,-1 1,-1 1,0-1,-1-2,-1-1</inkml:trace>
  <inkml:trace contextRef="#ctx0" brushRef="#br0" timeOffset="21575.742">14907 10173,'2'0,"1"-1,2-1,1 0,2 1,1 1,1 2,2 0,-1 4,0 2,0 2,-2 1,0 1,-2 1,-2 0,-2-1,-2-1,-3 0,-1-2,-2 0,-1-2,-2-1,0-1,0-1,0 0,-1-1,1-1,1 0,1 0,-1 0,3-1,1 1,0 2,1 1,1 1,1 2,-2 1,1 1,-2 1,-2 2,1 2,-1 0,0 1,0-1,0-1,0 1,0-1,-1-1,1 0,0-2,-1-1,1 0,-1-2,2 0,-1 0,0 0,-1-1,0-1,1-2,-2 0,1-1,-1 0,-1-1,-1 0,-1-1,-2-1,0 0,-1 1,0 1,0 0,1 0,2 1,0-1,1 1,1 0,3 0,2-3,2-1</inkml:trace>
  <inkml:trace contextRef="#ctx0" brushRef="#br0" timeOffset="23859.6246">14616 9421,'1'0,"1"-1,-1-1,-3 0,-2 1,-2 0,-4 0,-4 1,-4 1,-5 1,-4 1,-5 2,-2 1,-3 1,-2 0,0 3,3 0,1 2,5-1,3 2,5 0,4 2,4-2,5 1,5 1,4 0,5 0,2 1,5 0,2-1,1-1,1-1,1 0,0-1,-1-1,-1-2,-2-2,-1 0,-3 0,-2-2,-2 1,-1-1,-4 0,-2 1,-3-2,-3-1,-4 1,-5-1,-3 0,-3 1,-4 0,-3 1,-2 1,0 0,-1 2,0 0,0 2,1 0,1 1,2 2,1 1,3 0,3 0,2 0,4 1,2-1,3 0,2-1,2-1,2 0,4-1,2-1,3 0,3 0,2 0,4 2,1 0,1 2,1 2,1 2,-2 1,0 1,0 0,-1 0,-2 0,-2-2,0-1,-3-2,-2-2,-2-1,-3-4,-1 0,-2-3,-2-2,-2-1,-2-1,-2-1,-2-1,-3 2,-2 2,-1 3,-3 2,1 3,1 1,1 2,2 2,4 0,5 0,3 1,4-2,5 0,4-2,6 0,3 0,4-1,3 0,-1 0,0 1,-2 0,-3 0,-2 0,-3 2,-3 0,-4 0,-3-1,-1-1,-3-1,-3-1,-2 1,-2-2,-3 1,-3 0,0-1,-4-2,-1-1,-3 0,-1 0,-1 0,-1 0,1 1,0 0,4 0,4-2,3-1,5-3,5-3,6-5,6-3,0-1</inkml:trace>
  <inkml:trace contextRef="#ctx0" brushRef="#br0" timeOffset="25193.4657">14648 9470,'0'-2,"2"2,1 1,2 3,1 2,2 4,0 3,1 2,2 2,-1 1,-2 0,0 1,-3-2,1-1,-2-2,-1-3,-3-1,-2-2,-3-3,-3-3,-1-2,-2-1,-3-1,-1 0,-3 1,-1-1,-1 2,1 1,0 1,2 1,-1 1,3 1,1 0,1 1,1 0,2-1,1 1,1-1,1 1,1 0,1 0,2 1,1 1,1 1,1 1,1 0,3 1,0 0,0-1,1 0,0-2,-1-1,-1 0,-2-2,-3 0,-2 1,-4-1,-2 0,-5 0,-2 2,-2 0,-2 2,-2 0,0 1,0 1,1 0,4 1,3 1,2 0,5 0,2 0,3 0,2-1,2-1,3-3,1-5,1-3</inkml:trace>
  <inkml:trace contextRef="#ctx0" brushRef="#br0" timeOffset="26796.5676">14713 9470,'2'0,"1"0,3 0,5 1,5 2,4 3,5 3,5 1,3 4,3 2,0 3,0 0,-2 2,-4-1,-4 0,-6-1,-4-2,-6-1,-2-3,-3-1,-2-3,-3 0,-5-1,-2-2,-3 0,-1 0,-2 0,-1 1,0 0,-2 1,0 1,1 1,2 2,1-1,2 0,2-1,2 0,1-1,2-1,3 0,2 0,4 0,2-1,3-1,2 0,2-1,0 2,2 0,-1 2,-1 0,0 3,-1 1,-4 2,-1 1,-3 0,-2 0,-2 1,-1-2,-1 0,-1-2,1-1,0-2,-1-1,1 0,0-1,-2 0,0 1,1 0,-1 1,1 1,-1 1,0 0,0 1,1 1,0-1,0 1,1 0,-1 1,-1-2,0 1,1-1,-1 0,-1-1,0-1,-1-1,0 1,-1-1,-1 0,-1 0,-2-1,-1 0,-1 1,-1 0,1 0,1-1,2-1,2 1,2-1,3 0,0 0,1 0,2 1,0 3,2 1,1 1,-1 1,2 1,0 1,-1-1,-1-2,-1-1,0 0,0-1,-1-1,-1-1,0-1,-2 0,-2-2,-1-3,-2-1,-2-1,0-2,-2 0,-1 0,1-2,0-1,2-3,2 0,2 0</inkml:trace>
  <inkml:trace contextRef="#ctx0" brushRef="#br0" timeOffset="28374.4882">14365 10731,'0'2,"0"1,0 2,0 1,0 2,-1 0,-1 1,0 3,1 0,0 1,2-1,2 0,3-1,3-2,4-1,3-3,2-3,4-4,0-4,0-2,-2-3,-1-1,-3-1,-3 1,-2-1,-3 0,-2 2,-1 0,-2 2,-1 3,-2 3</inkml:trace>
  <inkml:trace contextRef="#ctx0" brushRef="#br0" timeOffset="30609.0672">14317 10869,'0'-1,"1"-1,1-1,0 1,-2 2,-2 3,-1 2,-2 3,-1 4,-3 5,-1 3,-3 3,-1 4,-1 3,0 1,1 2,0 1,1 2,0 3,3 0,2 1,2 2,2 2,2 2,1 2,2 3,3 3,1 3,2 1,2 0,2 1,3-1,2-2,3 0,3-2,0-4,2-2,2-3,1-4,1-3,1-4,1-4,-2-3,-1-2,-2-4,-3-3,-3-2,-2-3,-3-3,-3-3,-3-1,-3-2,-1-3,-1-2,-1-2,-1-2</inkml:trace>
  <inkml:trace contextRef="#ctx0" brushRef="#br0" timeOffset="32147.1991">14632 10804,'-1'-1,"-1"0,0 3,1 1,1 4,2 3,-1 3,2 3,1 3,0 3,1 5,1 3,0 4,2 4,-1 1,2 3,0 2,3 2,1 2,1 0,3 1,3 0,2 0,4 0,3-1,2-2,1 1,2-1,2 0,2-1,2-2,0-2,0-1,1-2,0-2,0-2,-2-2,0-3,-1-3,-4-4,-1-2,-3-2,-3-3,-4-1,-3-2,-3-2,-4-2,-2-3,-2-1,-2-4,-4-1,-4-2,-3 0,-2 0,0 2,-1 1,2 1</inkml:trace>
  <inkml:trace contextRef="#ctx0" brushRef="#br0" timeOffset="33879.6202">14616 12438,'0'-1,"1"-1,1 2,1 1,2 3,1 4,0 0,-1 3,0 4,-1 1,-3 1,-3 2,-2 0,-4 0,-1 0,-2-2,-2-1,-1-3,1-1,0-4,1-1,1-2,4-2,5-1,5-2,3 2,6-1,2 1,4-1,1 0,2-1,1 0,0 0,-2 0,0 0,-2 0,-2-1,-1-1,-2 0,-1-1,2 0,-2 1,1-1,0-1,0-1,1 1,-2-2,0-1,-4-1,-1-2,-2-1,-2-2,-2-1,-1-1,-1-1,-2 1,0 2,0 0,1 1,0 1,0 1,2 1,0 1,-1 1,-1 3,-4 1,-4 1,-2 2,-3 0,-4 0,-2 0,-1 1,0-1,0 0,3 0,3 0,3 0,3 0,2 2,4 0,5 1,3 0,1 0</inkml:trace>
  <inkml:trace contextRef="#ctx0" brushRef="#br0" timeOffset="35161.0498">15368 12390,'2'-2,"1"1,1-3,0 1,2-1,-1-1,0 0,0 0,0 0,-1 4,-2 4,-2 5,-2 4,-1 6,-1 4,0 1,1 3,1-1,0 0,3-3,1-2,3-3,2-3,2-3,2-2,3-4,0-2,4-2,0-1,0-2,0 0,0-2,-1 0,-2 0,0-2,-2 1,-1 0,-2-1,-1 1,-1-1,-1-1,-1-1,-1-2,-1-3,0 0,0-4,1-2,-1-4,1-1,0-2,-1 0,0 2,-1 2,-2 1,-2 4,-1 3,-3 3,-1 1,-1 2,-1 0,0 2,1 0,0 2,0 0,0 0,0 1,1 0,3-1,2 0</inkml:trace>
  <inkml:trace contextRef="#ctx0" brushRef="#br0" timeOffset="36492.8603">14446 11443,'-1'-1,"-1"2,2 4,1 6,5 7,3 9,3 9,3 9,4 10,3 8,-1 6,2 1,0-1,0-2,0-7,-2-7,-2-7,-1-8,-2-7,-1-5,-3-4,0-4,-2-3,-1-3,-1-1,0-3,0-3,-2-1,0-2,-3-2,-1-2,-3-2,-1 0</inkml:trace>
  <inkml:trace contextRef="#ctx0" brushRef="#br0" timeOffset="39646.4591">14131 11637,'0'-1,"0"1,0 2,0 5,0 5,-2 6,1 5,-3 7,-2 8,-1 8,-3 4,-3 5,-1 2,-1-1,-1-2,1-6,1-6,3-6,0-7,4-5,0-6,2-4,1-5,2-3,2-2,4-2,1 1,2-1,1 0,1 1,1-1,3 2,4-1,4 0,4 0,5 0,2 0,4-2,0-1,0-1,-2-2,-3-2,-4 0,-3 0,-6-1,-1 0,-4 1,-3-1,-2 1,-3 1</inkml:trace>
  <inkml:trace contextRef="#ctx0" brushRef="#br0" timeOffset="41000.4144">13670 10829,'0'1,"-2"1,-1 1,0 1,-1 2,2 1,0 1,1 2,1 1,1 1,1 1,1 1,2-1,1 0,3-2,2-3,3-4,5-2,4-3,3-5,2 0,1-2,0 2,-1 1,-3 1,-4 2,-4 3,-4 2,-4 2,-3 2,-3 0,-2 1,-3 1,-2 0,-1-2,-3-1,0 1,0 0,0-2,0 1,2 2,0 0,1 2,1 1,0 1,0 0,2 0,1 0,3-2,4-1,2-2,3-1,3-1,4-3,1-1,2 1,1 0,0-1,0 2,-1 0,-1 1,-1 1,-2-1,-1 0,-2-2,-1-1,-2-1,1-3,-1-2,-1-3,-2 0</inkml:trace>
  <inkml:trace contextRef="#ctx0" brushRef="#br0" timeOffset="42118.0002">14891 10740,'-1'0,"-1"1,0 2,1 2,0 3,0 2,2 5,2 3,2 2,2 3,0 1,2 1,3-2,0-2,0-3,-1-3,-3-2,-2-3,-4-1,-3-2,-3-1,-4 0,-2-1,-1-2,-3 1,-2-1,-1-1,-1-1,0 0,0-1,1 1,0-2,2 1,2 0,2 1,1 1,3 1,2 2,3-1,3 1,3 1,3 0,1-1,1 0,-2 0,1-1,-4-1,-3 0,-4 0,-2 1,-3-1,-2 1,0 0,0-1,3-2,4 1,3-2</inkml:trace>
  <inkml:trace contextRef="#ctx0" brushRef="#br0" timeOffset="43401.6032">14737 9680,'2'0,"1"0,2 0,1 0,3 0,2 1,2 1,2 1,0 2,-1-1,1 2,-1-1,-2 2,-2 0,-2 1,-2 0,-3 0,-1 1,-1-1,-2-1,-1-1,-2-1,0 0,0-1,0 0,1 1,-1 0,1 0,0 0,2 2,0 0,2-1,2 0,2-1,3 0,1-1,1 1,-2 0,0 1,-2 1,-2-1</inkml:trace>
  <inkml:trace contextRef="#ctx0" brushRef="#br0" timeOffset="44335.8649">14940 9898,'1'0,"1"2,1 1,0 2,1 3,0 1,1 2,0 0,0 2,-1-1,-2 0,0 0,-1-1,-2 0,-2-2,-3 0,0 0,-2-2,0-1,1 0,0-1,2 0,1 1,2 0,1 1,0 1,3 0,0 0,1 0,1 0,-2-1</inkml:trace>
  <inkml:trace contextRef="#ctx0" brushRef="#br0" timeOffset="45280.2222">14009 12301,'0'1,"0"2,-1 4,-2 2,-3 6,-3 5,-1 3,-1 5,0 2,0 0,3 0,2-3,2-5,4-5,1-4</inkml:trace>
  <inkml:trace contextRef="#ctx0" brushRef="#br0" timeOffset="46683.3258">16469 11985,'0'-1,"0"-2,0 0,0 4,0 4,0 6,0 7,0 6,-2 10,0 10,-1 9,-1 9,-2 8,-1 9,-1 7,0 3,1 0,0 0,2-4,1-5,1-8,0-8,1-7,0-7,1-7,1-7,0-7,0-6,0-6,0-5,1-2,-1-5,-2-3,1-3,-1-3,0-4,1 0</inkml:trace>
  <inkml:trace contextRef="#ctx0" brushRef="#br0" timeOffset="47938.1208">16355 13263,'-1'2,"-1"1,-1 3,-2 2,-2 3,-2 3,-2 3,-3 4,-3 1,-3 3,-6 2,-4 1,-6 1,-4 2,-8 1,-7 2,-8 1,-9 3,-6 1,-9 2,-7 2,-7-1,-6 2,-6 0,-5-1,-4-1,-5 0,-2-3,-2-1,-2-2,-2-4,1-2,0-3,0-1,1-3,1-1,2-1,1-2,2-1,4-1,3-2,2-1,4 0,4-1,3 0,4-1,4 1,4-1,6-1,5-3,8 0,6-3,8-1,7-2,8-1,5-1,6-2,4 0,2-1,3-1,3 0,5 0</inkml:trace>
  <inkml:trace contextRef="#ctx0" brushRef="#br0" timeOffset="49151.9135">14090 11419,'0'-1,"-1"-3,-2 1,-4-2,-2 1,-5-1,-5 1,-5 0,-6 0,-7-1,-5 1,-4 0,-3 0,-2 1,-2 1,0 1,2 1,1 0,4 0,5 0,2 1,6 1,4 2,5-1,3 1,5 0,3-1,4-1</inkml:trace>
  <inkml:trace contextRef="#ctx0" brushRef="#br0" timeOffset="60090.4913">18272 12858,'0'-1,"0"1,-1 2,-1 5,-1 6,-2 5,0 5,-2 5,-1 2,0 0,1 0,0-3,2-3,1-5,3-5,2-6,0-7,2-5,0-2</inkml:trace>
  <inkml:trace contextRef="#ctx0" brushRef="#br0" timeOffset="60624.4405">18394 12883,'0'-2,"0"2,-2 3,1 2,-3 5,0 4,-2 5,-1 3,-1 1,0 2,0 0,1-2,0-1,2-3,1-4,2-3,1-4,-1-5,0-2</inkml:trace>
  <inkml:trace contextRef="#ctx0" brushRef="#br0" timeOffset="61285.3417">18208 13247,'-2'0,"2"0,1 1,4 1,2 1,2 0,1 0,3 0,-1 1,0-2,1-2,-3-2,-2-1</inkml:trace>
  <inkml:trace contextRef="#ctx0" brushRef="#br0" timeOffset="62226.5673">18054 13400,'-1'0,"-3"0,1-1,-2-1,2 2,3 0,4 2,4 1,5 1,5 1,4 0,4-1,4 0,3-2,3-1,2-1,0-2,-3-1,-2-3,-5 1,-5-1,-6 1,-4 1,-5 0,-6 1,-5 0,-1 0,-1 1</inkml:trace>
  <inkml:trace contextRef="#ctx0" brushRef="#br0" timeOffset="62503.947">18475 13336,'-2'0,"2"0,0 1,0 2,1 2,-1 2,0 0,0 1,2 0,0 1,0-1,-1 0,1 1,-1-2,-2-2,-1-2</inkml:trace>
  <inkml:trace contextRef="#ctx0" brushRef="#br0" timeOffset="64275.2695">17900 13101,'0'-1,"2"-1,-2 0,0-1,-2 1,-3-1,-2 3,-1 2,-3 2,1 2,-1 2,1 0,0 1,2 2,2 0,2 1,2-1,3 1,3-1,2 0,1-1,1-2,1-3,2 0,-1-2,2 0,-1-2,-1-2,0-1,0 1,-2-1,-2 1,-3 1,-2 3,0 2,-2 1,1 3,-2 3,-1 4,1 2,-1 2,0 2,-1 2,1 0,0 1,1-1,1-2,0 0,1-2,1-2,1-2,0-1,-1-2,1-1,0-1,0 0,0-1,-1-1,0 0,0-1,0 0,3 0,0 0,3-1,1-3,3 1,3-2,0 0,2 0,2-1,0 0,1 1,-1 0,-1-1,-1 1,-1 0,-2-1,-1 1,-2 0,-1-1,-2 1,-1 0,-1 1,-1-1,0 1,-1-1,-2-4,0 0</inkml:trace>
  <inkml:trace contextRef="#ctx0" brushRef="#br0" timeOffset="66026.3223">18644 13150,'-1'0,"-1"-2,2-1,2-1,3 1,3 1,2 0,2 1,2 2,1 2,-1 2,-1 2,-2 2,-3 2,-2 1,-4 0,-1 0,-3 0,-2-1,-3-1,-2-1,-2-1,-2-2,0-1,-1-2,0 1,0-2,1 0,2 0,2-2,1 2,3 1,2 2,1 1,2 2,0 1,-1 1,0 1,-1 2,0 2,-1 0,1 1,-1 0,-1 1,0-1,-1 1,1-1,-1 0,-1 1,0-1,0 0,1-1,0-1,0-1,1-1,1-2,1-1,-1-2,1-1,-1 1,-2-2,1 0,-1-1,-1-1,0 0,-1 0,-1-1,0 0,-2-2,0 2,0 0,1 0,-1-1,2 1,-1 1,1-1,1 0,1 3,1 0,2 2,1 0,-1 1,1 0,0 1,1-1,0 0,0-2,-1-3</inkml:trace>
  <inkml:trace contextRef="#ctx0" brushRef="#br0" timeOffset="66838.7803">18143 13756,'0'-1,"0"0,0 3,0 1,1 3,1 2,1 1,2 3,1-1,2 1,3-3,2-3,3-3,2-4,1-4,1-4,-1-1,-1-2,-4-1,-1 2,-4 1,-4 1,-3 2,-4 2,-2 2,0 0,1 1</inkml:trace>
  <inkml:trace contextRef="#ctx0" brushRef="#br0" timeOffset="71089.4169">18628 12486,'2'0,"1"0,3-1,2-1,3 0,1 1,3 0,-1 2,0 0,-1 2,1 2,-3 1,-2 1,0 1,-3 0,-1 0,-1 1,0-2,0-1,-1 1,-1-1,-2 0,-1 0,-2 0,-2 0,-1 3,-1 0,-1 1,0 0,-1 1,1 1,-1 0,1-1,0 1,0-1,1 0,2-2,2 0,1 0,1-1,3 0,0 0,1 0,1 0,-1 0,-1 0,0 0,-2 0,1 0,-1 0,0 1,0-1,0 0,-1 0,1 0,0 0,0 0,-1 0,-1 0,-1 0,0 0,-1 1,0-1,-1 0,1 0,0 0,0 1,-1 1,2 0,-2 0,1-1,2-1,0 1,-1 0,1 1,0 0,0 0,2-1,-1-4,1-3,0-2</inkml:trace>
  <inkml:trace contextRef="#ctx0" brushRef="#br0" timeOffset="73012.3764">18612 12478,'2'0,"-1"-1,0-2,-3-1,-2 0,-2-2,1-1,-1 0,-1-2,1-1,1-1,-2-2,1-2,-1 0,-1 1,0 1,0 0,0 2,0 2,0 1,0 2,-1 0,1 2,0 1,0 1,0 1,0 2,0 1,0 1,0 2,0 0,-1 1,1-2,2 1,-1 1,1-1,1 0,-1-1,2 1,1 0,1 2,-1-2,1 1,0 0,1-2,-1-2,0-2,-2-2,-1-2,-3 1,-1-2,-1 1,-2 1,-1-1,0 1,-1 0,-2 2,-2 0,-1 0,0 1,-2 0,1 2,-1 0,1 1,-1 0,1 0,1 0,2 1,3-1,2 1,2-1,3 0,2 2,2 0,2 2,1 0,0 1,1 0,-1 0,2 1,0-1,1 0,2-1,1-1,0 1,0-2,0 0,1 0,0-2,-2-1,-3-1,-4-1,-3 0,-1-1,-3-1,-2 0,1 0,-2 1,1 0,-1 1,0 0,1 0,0 0,2 1,-1 1,0 1,0 1,1 0,0 1,0 0,1 0,0 1,0 0,0-1,1 1,1-1,1 0,3 1,2 1,2 0,1 0,1 1,1-1,2-1,0 1,1 0,0-2,0 1,1-1,-2 0,-4-2,-2 0,-5 1,-1-1,-2-1,-2 1,1-1,0 2,1-1,2 1,1 1,3 2,2 0,3 0,2 1,3 0,3 1,2-3,-1 0</inkml:trace>
  <inkml:trace contextRef="#ctx0" brushRef="#br0" timeOffset="74846.391">18086 13797,'2'-2,"0"-1,-1-2,2-1,0-1,1 0,-2 3,-1 4,-2 3,-4 3,-3 5,-5 3,-5 4,-2 3,-4 2,-4 2,-2-2,-3 2,-1 0,-2 0,-3 2,-2 1,-2 1,0 2,-1 1,1 0,3-1,1-1,5-2,3-4,4-3,4-3,3-4,3-2,2-2,1-1,2 0,1 1,2-1,0 0,2 0,2-1,3 0,-1-1,0-1,2 1,-2-1,1 1,1 2,2 1,1 1,3 3,4 3,5 3,3 4,5 4,4 5,4 1,5 2,2-1,4 0,1-3,1-2,-1-3,-3-3,-3-2,-2-1,-4-1,-4-2,-3-1,-3-2,-4-2,-3-3,-2-3,-4-2,-2-3,-4-2,-1-4,-3-4,-2-2,-1-1</inkml:trace>
  <inkml:trace contextRef="#ctx0" brushRef="#br0" timeOffset="76128.8733">18361 13748,'2'0,"0"2,1 1,1 2,2 1,3 3,1 1,4 2,3 5,4 2,2 3,3 2,2 5,2 3,3 1,1 2,0 1,2-1,0 0,-1-3,-1-2,0-2,-2-3,-3-2,-1-3,-4-3,-4-2,-3-1,-5-2,-2-2,-3 0,-2-1,-3-1,-1 0,-2-2,-1 0,-2 0,-3 2,-2 2,-4 4,-4 3,-3 5,-6 4,-3 4,-5 4,-2 3,-2 1,-2 1,-1-1,1 0,2-1,2-3,3-1,2-2,5-3,3-3,4-3,2-4,4-3,3-4,0-3,4-1,1-1,3 0,-1-1,3-2,0-2,2-3,1-1</inkml:trace>
  <inkml:trace contextRef="#ctx0" brushRef="#br0" timeOffset="77124.5213">17933 15026,'0'-1,"-2"-1,-1 0,-2 2,-1 3,-3 2,-2 4,-2 5,-4 4,0 2,-3 4,0 2,0 2,-1 2,2 0,1-2,3 0,1-3,3-2,3-2,2-3,2-3,2-3,3-3,2-3,3-3,0-3,2-2,2-3,2-2,1-2,2-3,2-4,3-2,1-4,4 0,0-4,1 0,1-1,-3 2,-2 3,-3 1,-4 4,-3 3,-2 3,-3 3</inkml:trace>
  <inkml:trace contextRef="#ctx0" brushRef="#br0" timeOffset="78057.8046">18418 15042,'-1'0,"-1"-1,-1-1,-2 1,2-1,2 3,3 1,4 4,4 5,3 4,0 6,2 6,1 5,-1 4,-1 3,0 1,-1 0,-2-1,0-5,-2-5,-2-4,-1-7,-1-4,-2-3,-2-3,-2-3,-2-1,-2-2,-1 0,-1-3,-3-3,0-2,-3-5,-2-5,-1-4,0-2,-3-2,1-1,-2 0,0 3,1 2,2 3,1 3,2 3,2 2,3 0,3 2,3 1</inkml:trace>
  <inkml:trace contextRef="#ctx0" brushRef="#br0" timeOffset="78980.4653">17941 14274,'0'1,"0"3,0 2,0 3,0 7,0 4,0 7,1 6,1 4,0 6,0 2,1 2,1-1,0-3,0-5,1-5,0-6,0-6,-2-9,-3-8,-2-8,-2-3</inkml:trace>
  <inkml:trace contextRef="#ctx0" brushRef="#br0" timeOffset="79775.8421">17925 14258,'1'0,"1"1,-2 2,-2 1,-2 1,-1 0,-4 2,-2 1,-2 3,-3 2,-3 2,-4 2,-2 1,-1 0,0 2,0-1,1-1,1-2,4-2,2-1,3-3,5 0,2-2,4 0,4 0,3 1,2 0,3 1,1 0,3 3,3 0,3 2,3 1,2 1,2 1,3 0,1 0,0 0,0-3,-1-1,-2-3,-4-2,-3-2,-4-1,-3-1,-4 0,-2 0,-2 0,-1 0,-2-3,0-2,-1-1</inkml:trace>
  <inkml:trace contextRef="#ctx0" brushRef="#br0" timeOffset="80909.7748">18402 14298,'0'-1,"-2"-1,-1 2,0 2,0 3,0 7,0 6,0 6,1 7,1 5,-2 5,1 2,-1 0,-1-3,2-3,-1-6,-1-5,2-6,0-4,1-7,2-5,2-4,2-3,2-3,0-2,4-2,2-4,4-4,4-2,2-4,4-3,2-3,0 0,1 1,-2 3,-3 2,-3 5,-4 4,-3 2,-5 4,-5 2,-4 1,-3 0,-2 2,-3-1,-2 0,-1-2,-2-2,-1 0,-3-2,-2 0,0 1,-1 0,1 0,1 3,2 0,1 1,1 1,3 0,2 0,1 1,0 0,0 1,0 1,1 0,1 0</inkml:trace>
  <inkml:trace contextRef="#ctx0" brushRef="#br0" timeOffset="82113.7484">17884 14986,'1'0,"3"-2,2-1,2-3,1-2,1-3,-1-1,-1-1,-3 2</inkml:trace>
  <inkml:trace contextRef="#ctx0" brushRef="#br0" timeOffset="82795.0523">17989 14954,'-1'-2,"0"0,4 1,4-1,3 1,6 1,4-1,4 1,4 0,2 0,2-1,0-1,-2-1,-2-2,-3 1,-4 0,-4 0,-4 2,-6 2,-3 2</inkml:trace>
  <inkml:trace contextRef="#ctx0" brushRef="#br0" timeOffset="84782.6077">17965 15131,'0'-1,"0"-2,0-2,0 1,1 3,1 5,1 6,2 9,1 9,1 12,1 10,0 12,0 13,0 9,2 6,0 3,0-1,0-5,-1-8,0-9,-1-9,0-10,0-8,-1-7,-1-5,-1-6,-2-4,0-3,-2-3,-1-3,1-2,1-1,-1-1,1-1,-2 1,1-1,-1 1,-1-2,-1-2,0-3</inkml:trace>
  <inkml:trace contextRef="#ctx0" brushRef="#br0" timeOffset="86879.668">18094 16442,'2'-1,"1"-1,1-1,0-2,2 0,0 0,-1 1,-4 0,-4 2,-5 2,-4 1,-7 2,-5 3,-5 2,-4 1,-1 0,-2 0,0 0,0 0,1 0,1-1,1 0,0 2,2 0,2-1,1 2,2 0,3 1,3 0,5-2,2-1,3-1,2-1,7-2,3-1,7-1,6-4,8-1,9-3,8-2,6-1,8 0,3 0,4-2,-1-1,-3 2,-3 2,-4-1,-7 2,-7 0,-7 2,-8 1,-6 1,-4 1,-5 1,-3 0,0 0,2 1,3 1,3 2,4 1,4 1,4 2,4 3,4 2,3 2,2 0,3 2,-1-1,1 1,-1-2,-1-1,-4-3,-2-1,-4-1,-3-1,-4-1,-2-2,-2 0,-2-2,-2 0,-2 0,-1-1,-1 0,0-2,-3-1,-4-2,-3-3,-4-2,-4-3,-4-2,-4-1,-5-2,-3 0,-4 0,-2-1,-2 2,0 0,1 2,2 0,2 1,3 1,4 1,2 1,2 0,3 1,2 0,3 0,0 0,2 2,2 0,0 1,3 1,3 2,3 1,1 1</inkml:trace>
  <inkml:trace contextRef="#ctx0" brushRef="#br0" timeOffset="87878.0474">18378 15350,'1'0,"1"-1,1-1,0 1,0 4,-1 5,-1 4,1 6,0 6,0 9,1 7,1 6,0 9,1 5,1 7,-1 5,0 3,1 1,-1 0,1-2,-2-5,-1-6,1-7,-1-8,-1-7,0-9,-1-6,-1-7,0-4,0-7,0-7,0-3,0-3</inkml:trace>
  <inkml:trace contextRef="#ctx0" brushRef="#br0" timeOffset="90846.2763">18054 15851,'0'-1,"1"-1,3 0,-2 1,-2 0,-4 0,-3 2,-2 3,-3-1,-4 2,-3 2,-2 1,-3 3,-3 0,-5 1,-3 2,-6 0,-6 2,-7 1,-9 1,-7 1,-7 2,-6 2,-8 0,-6 3,-4 0,-5 0,-2 0,-4 1,-2 0,-2-1,2 2,2-1,2-2,3-1,5-2,6-2,5-1,7-2,5 0,6-3,6-1,5-1,6 0,5-2,6-2,5-1,5-1,4 0,6-1,4-1,5-1,4-1,6-1,4-1,5 0,2 0,3 0,0 0,2-1,-1 1,0-1,-1-1,1 0,-1 1,0 0,1 0,-3-1,0 1,1-1,-1 0,1 2,1-1,0 1,0 0,0 0,0 0,0 0,0 0,2 0,0 0,1 0,0 1,1 1,2 0,0 1,1 0,2 0,3 2,1 1,3 0,3 0,4 0,3 1,3 0,3 1,4 0,2 1,1 1,2 0,0 1,1 0,1 1,1 0,1 0,-1 1,4 0,0 1,2 0,1 0,2 0,1 0,0 0,0 1,1-1,0 0,-2-1,-1-2,-1 0,-3-2,-4 0,-4-1,-5 0,-5-2,-5 0,-6-1,-7-2</inkml:trace>
  <inkml:trace contextRef="#ctx0" brushRef="#br0" timeOffset="92752.7319">18426 15819,'1'1,"3"1,2 1,4 1,3 0,6 0,5 0,6 1,7 0,8 1,7-1,8 2,6 2,8 0,8 1,6 1,6 0,5 1,4 1,2 1,1 1,1 1,0 0,-1 2,-1 0,-3 0,-4 0,-4 1,-4-2,-6-1,-5 0,-8-1,-5-3,-6-1,-6-1,-7-3,-6-1,-6-1,-4-1,-5 0,-6-1,-3 0,-4-1,-1 0,-3 0,-4 0,-2 2,-4 1,-3 1,-4 3,-2 2,-3 3,-3 3,-3 3,-2 3,-2 2,-1 4,0 1,1 1,0 1,1-2,0 0,0 0,1 0,0-1,0-1,0-1,1-1,0-1,0-1,1 0,1-1,0-2,3-4,1-1,1-2,1-2,2-2,1-2,2 1,2-4,2-4,2-2</inkml:trace>
  <inkml:trace contextRef="#ctx0" brushRef="#br0" timeOffset="101705.6224">18183 15350,'0'-3,"0"-2,0-2,0 0,0-2,0 1,0 2,2 4,0 6,-1 8,2 9,0 9,1 10,1 12,-1 9,2 9,-1 7,2 3,-1 2,0 1,0-3,1-4,-1-5,-1-7,0-5,0-8,-1-8,-1-8,0-7,0-9,-1-4,1-7,-2-4,0-6,-1-2,-1-2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8:52:33.414"/>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1622 369,'4'8,"2"15,-1 24,3 30,5 29,0 30,1 29,3 19,3 12,-3 0,1-7,1-16,1-21,-2-24,-5-25,0-26,-2-23,-8-28,-8-26,-7-23,-10-18,-1-4</inkml:trace>
  <inkml:trace contextRef="#ctx0" brushRef="#br0" timeOffset="384.8664">1332 1893,'-4'0,"3"0,5-5,6-4,15-6,14-8,13-9,19-10,18-8,17-6,17-7,11-1,8 3,1 3,-9 7,-9 13,-15 8,-17 10,-20 8,-19 5,-15 5,-17 3,-13 0</inkml:trace>
  <inkml:trace contextRef="#ctx0" brushRef="#br0" timeOffset="718.7474">2687 6,'0'-4,"0"2,0 11,-4 19,-2 26,1 33,1 34,1 33,1 33,5 20,2 9,4 0,5-12,4-16,-1-23,1-24,1-23,2-19,-3-23,-5-20,-3-15,-5-19,-7-21,-7-20,-2-6</inkml:trace>
  <inkml:trace contextRef="#ctx0" brushRef="#br0" timeOffset="1478.9367">3558 1070,'-5'-4,"-4"-1,-10-1,-10 6,-7 7,-11 10,-6 15,-5 14,-2 19,2 16,6 15,7 11,13 8,15 1,18-3,22-8,20-18,22-19,17-26,15-28,8-29,2-28,-1-24,-10-20,-13-16,-16-8,-20 0,-22 1,-20 8,-22 8,-17 12,-15 13,-11 12,-9 13,-4 10,2 10,5 9,5 4,9 3,10 3,11 6,15 4,11 0</inkml:trace>
  <inkml:trace contextRef="#ctx0" brushRef="#br0" timeOffset="2384.896">4380 1070,'0'4,"-4"6,-6 13,0 15,-4 22,-3 21,-2 21,1 19,4 4,5-2,7-9,13-17,12-24,16-29,8-26,9-28,3-25,0-19,-2-17,-7-12,-7-9,-7-1,-6 3,-8 8,-3 19,-5 24,-5 30,-4 26,-3 26,2 22,5 17,5 6,8 5,9-5,7-9,10-15,8-13,8-15,5-19,-1-20,0-17,-3-19,-4-18,-9-16,-9-16,-7-10,-11-8,-13-7,-12 0,-15 2,-14 5,-13 11,-12 15,-10 16,-1 19,-3 14,3 12,7 10,10 6,10 0,10-4,10 0</inkml:trace>
  <inkml:trace contextRef="#ctx0" brushRef="#br1" timeOffset="2.29376E6">2566 2812,'-9'-4,"-10"-6,-18-5,-17 0,-18 3,-18 3,-18 11,-16 10,-15 15,-9 11,-4 16,-1 10,2 12,4 13,8 12,11 13,15 16,18 16,21 10,24 9,28 4,34-1,36-6,34-8,32-15,30-19,27-20,22-29,10-26,9-24,0-24,-2-25,-9-18,-13-24,-19-15,-21-14,-23-15,-21-17,-24-15,-22-11,-24-8,-22-5,-22 2,-25 14,-19 15,-22 20,-17 18,-18 17,-11 19,-5 13,-2 11,1 12,6 11,7 9,6 6,10 7,9 7,12 7,11 3,16-1</inkml:trace>
  <inkml:trace contextRef="#ctx0" brushRef="#br1" timeOffset="2.29512E6">268 4916,'4'0,"5"0,10-4,10-5,8-2,5-3,9-2,8-4,6-2,4-1,-1-1,0-1,-7 4,-6 2,-8 4,-9 4,-13 8,-17 5,-12 6,-11 6,-6 5,-5 2,0 7,-2 7,-3 5,-1 9,2 3,0 6,7 1,6-1,7-6,4-4,4-6,6-11,-1-9,-6-10,-2-6</inkml:trace>
  <inkml:trace contextRef="#ctx0" brushRef="#br1" timeOffset="2.29721E6">969 4771,'0'-4,"4"-1,-2-1,-7 2,-5 1,-2 5,-3 3,-3 4,-2 1,2 2,-4 4,-3 3,0 2,-1 3,0 4,-4 2,0 4,0 5,-3 3,0 4,2 1,2 2,1 0,2 0,1 0,1 0,0 4,0 5,0 1,0 3,0 4,0 6,0 3,0 2,0 0,4-1,1-1,0 3,3 1,0 0,3-3,0 0,1 2,4 1,-2-1,2-1,1-2,-2-1,1-1,2 0,1 0,-2-1,0 0,1 5,2 1,1 3,2 2,0 1,1 5,0 2,1 3,-1 1,0 2,0 0,0 5,1 1,3-1,1-1,4-1,1-1,2-5,4-2,3-5,2-4,2-4,1-4,5-1,1-2,4 0,1-5,-2 0,1-5,0-3,2-5,-1-2,-3-7,-2-2,-2 0,-2-4,-1-4,-1-4,0 1,-1-1,1-5,0-4,0-1,0 0,0 1,4-4,2-1,-1 2,0 0,-2 2,-1 2,-1-4,0-1,-1 2,0-4,0 0,0-3,0 1,0-3,0 2,0-2,0-2,-3 0,-3 0,1-2,1 2,1-1,2-2,0-1,1-2,-4 3,-1 0,0-1,1-1,2-2,0 0,1-2,1 1,0-1,1-1,-1 1,1 0,-1 0,0-5,0 0,1 0,-1 0,-4-2,-1 0,0 1,-3-3,-1 1,2 1,-2-2,1 0,-3-2,0 1,-1-3,1 2,2-2,3 2,-1-2,0 1,-3-1,0 2,-1-2,-4-3,-3 2</inkml:trace>
  <inkml:trace contextRef="#ctx0" brushRef="#br1" timeOffset="2.29845E6">3485 9682,'0'-4,"0"-6,-4-5,-6 1,-5-3,-8-2,-12 3,-9 3,-14 5,-12 3,-12 2,-8 6,-9 7,-9 6,-6 4,-4 6,-3 8,3 6,5 5,5 6,8 8,14 9,13 7,19 2,22 4,25 1,27-1,21-6,25-7,22-12,20-11,17-13,15-12,10-9,2-12,2-12,-2-9,-5-9,-12-7,-13-2,-13-2,-23-1,-17-3,-20-5,-18-3,-24 0,-20-3,-16 0,-17-3,-15-4,-11 2,-9-2,-3 2,0 3,2 4,7 7,8 7,7 11,5 11,9 8,7 10,11 10,10 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8:52:36.395"/>
    </inkml:context>
    <inkml:brush xml:id="br0">
      <inkml:brushProperty name="width" value="0.2" units="cm"/>
      <inkml:brushProperty name="height" value="0.2"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0 1280,'0'-4,"5"-2,4 1,10-3,10-5,16-3,17-9,18-7,17-6,12-10,12-4,10-3,0 6,-3 5,-10 7,-13 6,-20 8,-20 7,-22 12,-18 9,-13 5</inkml:trace>
  <inkml:trace contextRef="#ctx0" brushRef="#br0" timeOffset="272.3643">750 1111,'0'4,"0"5,0 10,0 14,-4 13,-1 20,0 19,0 16,6 15,7 8,2 5,7-9,5-11,3-13,2-17,-1-20,1-26,-6-20</inkml:trace>
  <inkml:trace contextRef="#ctx0" brushRef="#br0" timeOffset="1004.4968">2008 990,'-4'0,"-5"-5,-6 0,-8 4,-5 6,-5 7,-10 9,-5 14,-4 13,-4 11,3 11,2 11,5 12,11 11,16 3,15 6,20-6,20-7,20-14,18-16,12-21,7-22,6-25,1-24,-3-25,-10-22,-12-14,-19-11,-14-5,-19-2,-17-1,-14 5,-14 7,-11 6,-8 9,-6 13,-3 9,-1 14,0 9,5 9,5 9,6 7,5 3,8 7,7 2</inkml:trace>
  <inkml:trace contextRef="#ctx0" brushRef="#br1" timeOffset="-311674.6184">10402 2610,'-8'-4,"-15"-5,-25-2,-24 2,-24 1,-26 12,-20 12,-18 16,-16 16,-7 15,0 17,1 17,12 11,14 13,17 10,19 12,23 10,27 8,26 5,33 0,34-1,34-6,41-11,35-14,34-21,24-22,21-22,12-23,9-23,-3-20,-7-23,-9-20,-11-16,-13-14,-12-17,-18-13,-18-11,-21-15,-24-11,-19-14,-23-12,-26-10,-21-4,-24-2,-26 10,-23 13,-24 16,-19 16,-14 16,-12 19,-4 16,2 12,2 12,5 11,7 8,7 8,8 4,9 6,14 4,12 4,14 2,18 2</inkml:trace>
  <inkml:trace contextRef="#ctx0" brushRef="#br0" timeOffset="1765.6273">3943 917,'-4'0,"-1"4,-4 10,-9 10,-6 14,-2 17,-1 19,0 18,0 18,5 11,11 5,10 2,19-8,13-13,19-20,13-25,12-23,10-26,11-28,2-28,0-27,-4-18,-10-14,-15-11,-15-7,-20 1,-17 4,-20 9,-12 11,-13 12,-9 17,-7 16,0 12,3 8,5 9,8 4,9 2,8-2,10-2,5 3</inkml:trace>
  <inkml:trace contextRef="#ctx0" brushRef="#br0" timeOffset="2832.6457">5709 772,'-4'0,"-5"0,-10 0,-6 4,-6 6,-11 4,-6 5,-3 3,-6 6,0 3,4 3,3 5,7 0,6 1,9-2,10 1,11-2,12-3,13-4,11-2,14-6,15-7,15-6,15-5,10-2,4-2,1 3,-4 1,-12 8,-11 11,-15 8,-14 13,-14 10,-14 9,-9 6,-11 3,-5-2,-10-4,-6-7,-8-3,-11-4,-7-7,-7-6,-11-7,-7-7,-7-9,-6-7,-2-5,3-8,7-6,9-7,11-3,17-8,14-2,17-1,17-3,17-4,11 0,9-1,5 1,-6 8</inkml:trace>
  <inkml:trace contextRef="#ctx0" brushRef="#br0" timeOffset="3566.2083">6604 1570,'5'0,"4"0,10-4,10-1,7-5,11-8,10-5,7-7,5-7,3-9,-2-5,-5-2,-10-1,-9 1,-17 6,-18 2,-15 5,-18 5,-19 4,-14 8,-14 7,-8 11,-8 14,-1 14,2 12,6 11,9 11,16 8,17 5,14 8,16 6,12 5,14 1,12 1,8-7,10-9,13-14,8-16,8-17,12-17,6-14,4-15,-4-17,-1-11,-5-9,-10-4,-10-1,-13 3,-13 6,-13 8,-13 11</inkml:trace>
  <inkml:trace contextRef="#ctx0" brushRef="#br0" timeOffset="5685.3274">8733 578,'4'0,"2"-4,7-1,11-5,8-3,16-9,16-9,18-6,16-11,15-8,9-4,1 1,-5 2,-9 2,-16 7,-15 11,-17 12,-22 14,-23 18,-18 15,-12 13,-13 16,-13 17,-13 12,-14 18,-11 17,-10 13,-5 10,-5 6,-5 3,-2-3,1-5,1-5,6-10,3-14,9-12,7-15,13-14,8-14,15-12,10-14,15-11,14-14,11-11,14-8,14-10,14-6,15-4,17-2,11 3,10 2,4 6,0 9,-1 6,-7 9,-3 10,-6 7,-2 5,-3 4,0 1,2 1,7-4,4-6,1-6,1-4,0-3,-5-2,-11-2,-10-4,-11-2,-11 1,-11-3,-12 0</inkml:trace>
  <inkml:trace contextRef="#ctx0" brushRef="#br0" timeOffset="6619.0688">11370 844,'-4'0,"-10"0,-10 0,-10 0,-7 5,-9 8,-8 12,-3 13,-3 12,5 15,5 12,11 10,12 6,17 5,18 1,17-4,22-9,19-12,16-14,15-21,13-22,8-21,2-19,-3-22,-8-15,-14-10,-18-6,-21-5,-20 1,-16 3,-17 7,-14 1,-17 6,-10 9,-7 5,-3 7,-1 7,0 9,5 4,3 7,8 2,7 2,5 0,6 5,6 8,6 8,3 2</inkml:trace>
  <inkml:trace contextRef="#ctx0" brushRef="#br0" timeOffset="7287.4213">12773 917,'-4'0,"-10"-4,-6-2,-8 1,-8 1,-2 5,-2 7,-3 6,-2 4,2 4,0 6,4 11,4 11,8 9,4 12,7 9,5 4,10 4,12-1,13-6,10-10,13-7,9-16,9-16,9-12,8-15,7-16,5-15,-1-14,-5-10,-8-8,-10-2,-13-4,-16 1,-14-1,-17-2,-14 2,-14-1,-13-1,-13 2,-11 4,-10 8,0 4,-3 7,2 6,5 4,8 9,5 7,6 2,7 3,5 8,7 4</inkml:trace>
  <inkml:trace contextRef="#ctx0" brushRef="#br0" timeOffset="7985.1221">13716 772,'0'-4,"0"2,5 7,0 9,4 12,1 13,2 21,0 16,1 16,-1 13,-3 9,-2 2,-4-7,-1-9,-1-14,3-12,1-16,-1-22,0-20,-1-22,-2-22,0-6</inkml:trace>
  <inkml:trace contextRef="#ctx0" brushRef="#br0" timeOffset="8419.8446">13765 1256,'-4'0,"2"0,7 0,5-4,6-2,9-3,7-9,11-10,7-3,7-6,6-4,0-3,3 1,-7 4,-4 5,-9 8,-6 8,-8 8,-8 9,-4 9,-6 7,-5 10,-4 12,-3 17,-2 15,0 9,-1 7,0 6,4-1,2-2,-1-9,0-9,-1-9,3-10,1-22,-2-20,0-20,-2-8</inkml:trace>
  <inkml:trace contextRef="#ctx0" brushRef="#br0" timeOffset="8918.5817">14515 1256,'4'0,"10"-4,6-6,8-5,8-8,10-9,5-6,6-6,7-3,-1-2,-2 3,-3 5,-3 6,-3 9,-7 4,-6 7,-5 5,-6 8,-6 10,-4 6,0 10,-3 9,-1 11,-1 10,-5 13,2 7,-1 7,-3 3,3 3,-1-1,-2-2,3-8,-1-8,-1-8,2-9,-1-6,-1-6,2-6,-1-4,3-7,-5-8,-3-5</inkml:trace>
  <inkml:trace contextRef="#ctx0" brushRef="#br1" timeOffset="16005.5578">10693 4376,'0'-4,"-4"-1,-2-5,1-3,5-1,6 7,11 8,11 13,12 16,13 19,9 22,10 28,6 26,6 20,0 18,0 11,-8 0,-8-5,-7-6,-10-10,-9-16,-9-17,-4-18,-9-14,-6-13,-7-15,-3-14,-8-15,-2-13</inkml:trace>
  <inkml:trace contextRef="#ctx0" brushRef="#br1" timeOffset="16938.2069">10765 4279,'0'5,"0"4,0 10,0 10,4 7,2 11,-1 10,-1 7,-1 5,-1-1,-5-4,-2-4,0-9,0-8,2-16,1-17,1-18,0-16,1-12,0-12,0-11,1-7,-1-5,-4 1,-1 1,-5 3,1 10,0 9,3 9,-2 11,5 10,2 12,6 6,2 9,8 5,5 5,8 3,12 1,6 2,9-1,7 1,9-1,5 0,2-1,0 1,-1-1,-5 0,-11-4,-8-1,-8 0,-8-3,-10-1,-14-6,-10-9,-8-5,-4-1</inkml:trace>
  <inkml:trace contextRef="#ctx0" brushRef="#br1" timeOffset="1.55707E6">11370 7231,'4'-4,"6"-6,4-5,5-8,8-4,6-7,7 0,8-4,5 6,1 3,0 7,-6 15,-6 14,-6 17,-6 17,-7 18,-4 16,-1 11,-3 7,-1 1,2-4,3-4,1-9,2-10,1-11,-3-12,-1-8,-8-16,-10-14,-13-13,-13-13,-10-12,-8-8,-9-2,-3-2,-9 3,-7 8,-6 10,-4 8,-3 11,-1 11,6 12,9 7,11 7,13 2,13 4,13 3,13-1,21 0,20-3,17-3,16-8,17-8,10-8,11-9,3-10,-4-7,-7-6,-12 2,-17-1,-11 3,-12 9,-8 5,-12 4</inkml:trace>
  <inkml:trace contextRef="#ctx0" brushRef="#br1" timeOffset="1.55763E6">12942 7086,'-4'0,"-9"-5,-8 0,-11 4,-9 2,-10 5,-5 6,0 5,0 4,6-2,8-1,10 2,11 1,9 2,15 0,11 1,15 0,16 0,11-4,10-1,5-4,8 0,2 1,-5 2,-6 2,-7 6,-15 7,-15 6,-17 4,-16 8,-16 3,-13 1,-10-1,-11-2,-9-1,-7-5,-1-6,-1-10,3-11,9-7,4-11,13-14,7-16,10-16,13-17,12-18,5 4</inkml:trace>
  <inkml:trace contextRef="#ctx0" brushRef="#br1" timeOffset="1.55795E6">13475 6457,'-5'0,"0"4,4 9,2 16,5 23,6 22,1 25,2 19,-1 11,0 8,-1 0,1-9,-2-11,1-17,-2-17,-2-15,-3-14,-7-17,-3-18,-1-13</inkml:trace>
  <inkml:trace contextRef="#ctx0" brushRef="#br1" timeOffset="1.55819E6">13450 7569,'4'-8,"6"-7,9-5,10-7,7-4,7-4,8 0,4-3,4 1,1 3,-2 3,-2 3,-7 1,-7 6,-16 7,-15 9,-10 6</inkml:trace>
  <inkml:trace contextRef="#ctx0" brushRef="#br1" timeOffset="1.55842E6">13789 7376,'-4'4,"-2"6,5 4,7 5,6 3,5 2,4 5,6 2,8 3,9 5,6 0,2 1,2 2,-2-2,0-3,-6-5,-2-3,-4-6,-5-8,-9-10,-8-10,-8-4</inkml:trace>
  <inkml:trace contextRef="#ctx0" brushRef="#br1" timeOffset="1.5591E6">16039 7086,'-4'0,"-10"0,-15 0,-14 4,-13 5,-13 6,-11 8,-5 9,-3 6,3 10,14 9,14 3,16 3,20 0,22-3,23-7,23-10,21-10,15-17,6-14,4-16,-6-13,-9-11,-9-12,-13-4,-12-2,-13 0,-12 10</inkml:trace>
  <inkml:trace contextRef="#ctx0" brushRef="#br1" timeOffset="1.55937E6">16087 7086,'0'4,"0"9,0 12,0 13,0 16,4 17,2 15,-1 19,-1 12,3 14,1 10,-2 6,2-2,5-9,-1-11,3-14,2-15,-2-14,1-18,-2-15,0-12,-2-20,-3-22,1-22,-1-23,-2-3</inkml:trace>
  <inkml:trace contextRef="#ctx0" brushRef="#br1" timeOffset="1.55981E6">16571 7303,'0'4,"0"6,0 9,0 9,0 9,0 6,4 8,6 4,9 4,5 1,11-6,9-8,7-11,9-13,2-13,3-17,2-11,-1-10,-8-9,-6-10,-8-6,-11-1,-11-3,-13-1,-13 1,-10 3,-10 3,-5 1,-7 6,0 6,5 6,4 4,11 3,8 2,13 0,7 5</inkml:trace>
  <inkml:trace contextRef="#ctx0" brushRef="#br1" timeOffset="1.56032E6">17780 7448,'5'0,"8"0,12-4,8-1,8-4,9-5,5-8,0-5,0-5,-6-2,-11-3,-12-4,-11 2,-11-2,-15 3,-14 3,-15 4,-9 7,-8 7,-7 12,-1 13,6 15,6 11,11 13,9 10,10 8,9 5,11 3,14 2,9-5,10-9,8-7,6-12,3-10,2-10,5-13,6-12,5-10,3-10,4-11,-4-10,-4-8,-13 7</inkml:trace>
  <inkml:trace contextRef="#ctx0" brushRef="#br1" timeOffset="1.56107E6">19183 6892,'5'0,"0"-4,-8-2,-8 1,-10-3,-14 4,-13 2,-11 6,-12 7,-7 9,3 5,5 3,15 1,21-1,28-5,24-2,24-1,23-3,16-1,15 1,8 2,6 5,-3 4,-7 0,-12 5,-18-1,-16 0,-17 2,-20-1,-16-1,-12-3,-17 3,-12-1,-12-1,-13-2,-7-5,-9-3,-3-4,1-6,6-3,8-9,16-6,13-7,12-9,17-5,17-9,8 1</inkml:trace>
  <inkml:trace contextRef="#ctx0" brushRef="#br1" timeOffset="1.56134E6">19571 6819,'-5'0,"8"0,11 0,12 0,13 0,16-4,12-1,11 0,4-4,1 1,-2-3,-2 0,-10-2,-13 2,-12 2,-17 3,-18 2,-14 2,-7 1</inkml:trace>
  <inkml:trace contextRef="#ctx0" brushRef="#br1" timeOffset="1.56157E6">19982 6747,'-4'0,"-2"4,5 6,2 4,2 5,3 12,1 8,4 14,4 10,-1 11,2 10,-2 2,0 0,-1-4,0-6,3-13,-2-12,1-12,2-11,3-16,1-13,-2-7</inkml:trace>
  <inkml:trace contextRef="#ctx0" brushRef="#br1" timeOffset="1.56175E6">20683 7013,'4'0,"2"4,-1 10,-1 10,-1 14,-1 13,-1 9,0 8,-1 4,3 2,3-7,-1-7,-1-9,3-14,0-17,-1-16,-1-17,-2-6</inkml:trace>
  <inkml:trace contextRef="#ctx0" brushRef="#br1" timeOffset="1.5619E6">20562 6457,'0'-4,"4"-6,6-1,5 2,0 2</inkml:trace>
  <inkml:trace contextRef="#ctx0" brushRef="#br1" timeOffset="1.56289E6">21554 6819,'-8'-4,"-11"3,-11 1,-12 5,-7 6,-8 5,-7 8,0 8,6 7,10 9,16 9,18 7,19 1,22 2,18-3,18-8,19-9,16-13,12-11,4-15,-1-13,-8-13,-9-8,-13-7,-16-8,-19-3,-19-4,-17-5,-16-2,-15-1,-12 2,-14 2,-11 1,-4 1,-5 6,1 5,3 5,7 9,10 5,15 9,18 11,14 10,7 2</inkml:trace>
  <inkml:trace contextRef="#ctx0" brushRef="#br1" timeOffset="1.56314E6">22473 6795,'0'4,"0"6,0 9,0 9,0 9,-4 14,-1 11,0 7,0 9,7 3,1-5,1-5,4-12,1-12,-2-9,3-12,-1-14,-6-13,-4-15,-1-4</inkml:trace>
  <inkml:trace contextRef="#ctx0" brushRef="#br1" timeOffset="1.56345E6">22473 7086,'4'-5,"6"-4,5-6,8-8,13-4,8-3,9 1,8 1,2 1,-2 5,-3 2,-3 5,-6 5,-5 3,-4 8,-10 8,-5 10,-7 10,-3 9,-4 10,-3 9,0 12,4 5,-1 0,2-1,3-5,-1-10,1-6,1-12,-1-9,0-10,2-8,-3-10,1-11,1-11,-1-3</inkml:trace>
  <inkml:trace contextRef="#ctx0" brushRef="#br1" timeOffset="1.56388E6">23949 6868,'-4'-4,"-6"-2,-9 1,-9 1,-9 1,-6 1,-4 1,2 5,5 5,4 6,5 9,8 3,7 7,11 0,10 4,8-1,11-3,9-3,7 2,10-1,3-2,2-1,0-3,-2 0,-5-1,-7-1,-11 0,-5-1,-8 1,-7 0,-9 0,-8 4,-8-2,-5-2,-3-1,-7 0,-5-4,-6-1,-8-4,-8-4,-2-4,0-2,-2-3,5-1,4-1,7 0,15 1,13-1</inkml:trace>
  <inkml:trace contextRef="#ctx0" brushRef="#br1" timeOffset="1.57489E6">11418 13238,'0'-4,"0"-6,0 4,-4 2,-1 6,0 11,-4 7,1 9,-3 12,0 6,2 9,3 2,7 0,6-6,11-8,11-7,12-10,16-9,15-12,11-16,8-9,2-11,0-8,-7-5,-9-4,-11-3,-11 0,-16-1,-18 1,-17 5,-13 1,-14 5,-11 4,-7 4,-2 4,-1 1,3 6,3 2,5 4,4 5,3 3,5 7,7 4</inkml:trace>
  <inkml:trace contextRef="#ctx0" brushRef="#br1" timeOffset="1.57543E6">12991 13020,'-4'0,"-6"0,-5 0,-8 0,-4 4,-2 6,0 1,0 2,2 4,1 3,1 1,4 3,7 0,9 1,9 0,13-1,7 1,9 0,9-1,8 0,6-4,2-1,0 0,-2 1,-6-3,-8 0,-7 1,-9 1,-9 3,-12 0,-6 2,-8 0,-9 0,-12 0,-7 1,-7-5,-7-1,-8-4,-2-4,-3-5,1-2,3-3,8-5,8-7,8-4,10-5,10-3,10-1,16-1,10-1,10 5,7 1,-1 5</inkml:trace>
  <inkml:trace contextRef="#ctx0" brushRef="#br1" timeOffset="1.57566E6">13571 13190,'0'4,"0"5,0 10,4 6,2 6,-1 7,-1 4,3 4,1 3,-2 0,3-3,-1-6,3-10,0-13,-3-15,-2-7</inkml:trace>
  <inkml:trace contextRef="#ctx0" brushRef="#br1" timeOffset="1.57591E6">13426 12778,'4'0,"2"4,3 2,1-1</inkml:trace>
  <inkml:trace contextRef="#ctx0" brushRef="#br1" timeOffset="1.57641E6">13983 13020,'0'4,"0"10,0 10,4 10,1 11,0 7,4 6,-1 1,3-4,0-4,2-6,2-8,0-13,-8-11,-4-7</inkml:trace>
  <inkml:trace contextRef="#ctx0" brushRef="#br1" timeOffset="1.57674E6">14031 13359,'4'-4,"6"-2,4-3,5-5,8-4,6-7,7-3,4-1,7 0,4 0,-1 3,1 0,-7 5,-2 6,-5 6,-6 4,-4 3,-4 6,-2 6,-5 6,-2 4,0 7,-3 3,-4 5,0 8,-2 6,-2 2,-3 1,-1 0,-2-5,3-3,2-3,2-6,6-8,3-10,4-6,1-10,-2-5</inkml:trace>
  <inkml:trace contextRef="#ctx0" brushRef="#br1" timeOffset="1.57761E6">15869 13141,'-4'0,"-5"0,-10 0,-10-4,-3-1,-10-1,-5 2,-3 5,-6 7,-5 6,0 5,-3 7,2 11,2 9,9 3,8 7,11 2,16-2,18-5,17-7,18-12,19-11,13-13,10-12,5-13,-1-9,0-7,-8-7,-7-5,-12-2,-11 2,-13 0,-12 1,-10 2,-6 5,-4 13,-2 15,0 16,4 16,1 16,1 19,-1 14,4 13,0 12,3 10,4 3,4 4,3-1,2 0,1-2,1-4,0-3,0-3,-1-6,1-4,-5 0,-1-3,-4-4,-4-5,-9-7,-4-7,-6-11,-6-7,-9-6,-8-7,-12-9,-14-5,-15-5,-15-6,-14-8,-10-8,-10-12,-6-10,-2-9,1-10,5-6,8-1,14 1,17 0,18 6,21 3,22 1,23-1,19 0,24-6,16-1,15-1,11 0,4 2,-5 5,-9 10,-13 7,-17 9</inkml:trace>
  <inkml:trace contextRef="#ctx0" brushRef="#br1" timeOffset="1.57879E6">18288 13117,'0'-4,"-4"-6,-5 0,-10 0,-10 3,-8 2,-10 2,-9 6,-8 10,-5 8,1 8,-1 7,4 10,9 5,9 7,13 6,12-1,14 3,17-3,19-8,17-8,17-13,19-12,16-10,8-11,3-14,-1-8,-6-6,-12-6,-17 3,-17 2,-17 2,-20 5,-12 2,-8 5</inkml:trace>
  <inkml:trace contextRef="#ctx0" brushRef="#br1" timeOffset="1.57934E6">18772 12464,'4'4,"2"10,-1 10,3 14,1 17,2 19,0 14,1 12,0 11,1 1,-1-5,1-4,-2-12,2-13,-1-11,1-14,-2-10,-2-18,-7-17,-4-14,-6-14,-1-8,0 1</inkml:trace>
  <inkml:trace contextRef="#ctx0" brushRef="#br1" timeOffset="1.57968E6">18845 13359,'0'-4,"0"-6,0-5,4 1,10-3,6-2,8-1,12-2,7-6,8-2,3 1,4 0,4 1,-2 2,-3 1,-7 4,-10 6,-7 6,-7 8,-3 9,-8 6,-1 10,-5 9,0 7,1 9,4 4,5 6,5 1,0-2,0-2,-5-3,-2-1,-4-7,-6-5,-4-7,-4-12,-2-19,-1-9</inkml:trace>
  <inkml:trace contextRef="#ctx0" brushRef="#br1" timeOffset="1.58036E6">20103 13069,'4'-4,"5"-2,6-3,8-5,5-4,5-3,10 2,5 1,4-2,-4-1,-2 3,-4 5,-5 4,-5 4,-4 7,-2 11,-2 8,-5 8,-1 3,0 5,1 4,2 4,1-3,1-3,0-5,2-4,-1-7,-4-3,-1-5,-8-5,-6-9,-7-4,-9-2,-10-3,-9-2,-8 2,-11 2,-8 6,-7 7,-2 7,0 5,1 7,4 4,5 4,7 2,8-3,6 3,10-2,9-2,11-2,15-3,18-5,17-7,12-9,14-7,7-7,6-6,6-4,-1-5,-2-1,-8-1,-10-1,-8 1,-10 0,-9 0,-13 0,-11 5</inkml:trace>
  <inkml:trace contextRef="#ctx0" brushRef="#br1" timeOffset="1.58069E6">21070 12972,'-4'0,"3"0,9 0,8 0,14 0,9-4,11-2,9-3,7-1,5-2,6-4,3-2,-4 0,-3 1,-5-2,-7 3,-4 3,-9 1,-8 2,-15 3,-16-2,-9 1</inkml:trace>
  <inkml:trace contextRef="#ctx0" brushRef="#br1" timeOffset="1.58094E6">21748 12730,'0'4,"0"6,0 9,0 9,0 9,0 6,0 8,0 7,0 7,0 1,4 0,1-2,5-3,3-9,1-9,-3-7,2-10,-3-14,-2-12,-2-11,-3-4</inkml:trace>
  <inkml:trace contextRef="#ctx0" brushRef="#br1" timeOffset="6.11201E6">11031 9601,'0'-4,"0"-5,4-2,6 6,5 11,8 22,8 22,12 28,11 24,8 25,6 14,8 9,-1-1,0-9,-2-12,-4-16,-10-18,-6-17,-9-18,-12-14,-6-11,-9-16,-11-14,-6-9</inkml:trace>
  <inkml:trace contextRef="#ctx0" brushRef="#br1" timeOffset="6.11271E6">10935 9747,'0'-5,"4"0,9-4,16-9,14-6,17-2,19-1,16 0,8 4,4 7,-4 5,-12 10,-17 12,-21 13,-24 14,-20 14,-25 14,-22 12,-21 14,-16 7,-17 8,-8 2,-5-1,0-3,5-6,12-13,12-11,15-12,14-11,18-16,24-12,20-16,20-13,20-13,22-13,14-13,12-11,9-5,6-4,4 0,-3-1,-9 7,-11 4,-10 7,-12 9,-14 5,-11 5,-13 7</inkml:trace>
  <inkml:trace contextRef="#ctx0" brushRef="#br1" timeOffset="6.11349E6">14297 10085,'-8'-4,"-11"-1,-15-1,-14 6,-15 11,-13 12,-10 9,-8 13,1 10,8 9,9 5,19 4,22-3,22-4,25-10,23-11,22-12,18-16,12-15,8-17,0-13,-3-10,-6-7,-8-9,-14-6,-14-3,-11-1,-12 8</inkml:trace>
  <inkml:trace contextRef="#ctx0" brushRef="#br1" timeOffset="6.11393E6">14394 10037,'4'4,"1"6,5 4,-1 14,0 13,1 16,-1 20,3 16,-2 14,3 13,2 11,4 7,-2 2,0 1,1-7,-2-10,-3-13,-5-13,-4-12,-6-11,-11-11,-7-8,-13-9,-10-9,-8-10,-13-11,-12-11,-10-12,-6-13,-4-15,-2-10,-1-10,0-9,8-1,12 2,11-1,13 2,15 3,16 4,15-2,17 0,16-2,12 0,12 2,15 7,12 2,11 6,7 10,-1 6,-3 7,-16 7</inkml:trace>
  <inkml:trace contextRef="#ctx0" brushRef="#br1" timeOffset="6.11458E6">14950 10545,'4'0,"6"0,9 0,9-4,9-2,6 1,8-3,8-5,5-4,2-3,-4-6,-3-3,-8-5,-13-1,-12-2,-11 0,-12 3,-15 3,-14 3,-14 6,-17 6,-16 11,-11 10,-8 8,-1 10,8 6,9 5,14 6,17 8,21 5,18 0,19 5,19 0,17-1,12-7,8-3,9-10,3-7,5-8,0-9,-3-10,-3-5,-6-8,-8-4,-3-6,-8-7,-5-2,-7-6,-11 4</inkml:trace>
  <inkml:trace contextRef="#ctx0" brushRef="#br1" timeOffset="6.11493E6">15821 10230,'4'0,"6"0,4-4,14-5,13-2,12-3,18-2,14-4,8-2,9-1,3-1,2 3,-7 2,-7 3,-11 1,-16 3,-15 3,-20 4,-15 2</inkml:trace>
  <inkml:trace contextRef="#ctx0" brushRef="#br1" timeOffset="6.11516E6">16498 9988,'0'5,"0"4,0 6,4 4,6 11,1 13,2 12,0 12,1 8,-1 7,0 2,-1-5,1-7,-1-13,1-11,-2-11,2-15,-2-11</inkml:trace>
  <inkml:trace contextRef="#ctx0" brushRef="#br1" timeOffset="6.11593E6">18047 9118,'4'-5,"1"-4,0 2,-5 12,-2 16,-1 22,-1 23,2 22,4 20,6 17,11 7,5 6,7 5,3-6,-1-6,-1-13,-7-13,-3-14,-6-17,-1-13,-3-13,1-14,-7-22,-4-21,-2-21,-1-5</inkml:trace>
  <inkml:trace contextRef="#ctx0" brushRef="#br1" timeOffset="6.11621E6">18772 10013,'4'0,"2"4,-1 5,-1 10,-1 10,-1 12,3 11,1 10,-1 6,3 4,1-2,2-5,-1-9,3-10,-2-9,-6-14,-8-16,-4-9</inkml:trace>
  <inkml:trace contextRef="#ctx0" brushRef="#br1" timeOffset="6.11646E6">18675 9553,'-4'0,"-1"-4,4-2,2 5,1 7,5 1,0 1</inkml:trace>
  <inkml:trace contextRef="#ctx0" brushRef="#br1" timeOffset="6.11713E6">19232 9867,'0'5,"4"8,6 12,0 13,4 16,3 16,2 9,-1 2,0 1,1-6,1-8,2-11,1-11,-7-13,-11-17,-11-15,-7-12,-7-12,-3-10,2-8,0-2,4 0,1 1,3 5,3 5,9 2,7 8,8 3,4 4,9 1,7-1,7-2,8-3,8-1,7-6,5-7,2-1,3-3,-4 1,-5-2,-10 6,-10 9,-9 12,-10 12,-9 15,-5 17,-3 15,1 12,-2 9,2 4,0 3,2-3,3-6,-1-5,1-6,2-7,-1-9,0-5,-3-6,-3-3,-3-10,-3-11,-3-15,0-6</inkml:trace>
  <inkml:trace contextRef="#ctx0" brushRef="#br1" timeOffset="6.11778E6">20635 8948,'0'-4,"4"-1,-3 4,-1 10,-1 17,0 23,0 25,0 24,0 25,1 19,4 15,9 6,8-1,3-7,2-14,1-18,0-22,-1-19,0-21,-5-16,-10-15,-7-22,-8-15,-8-16,-6-16,1-1</inkml:trace>
  <inkml:trace contextRef="#ctx0" brushRef="#br1" timeOffset="6.11803E6">20611 10255,'0'-5,"0"-4,4-2,5-2,10 0,14-5,13-4,20-7,15-6,14-6,12-3,4-4,-1-1,-6 0,-13 3,-17 6,-18 10,-22 10,-21 12,-22 8,-8 3</inkml:trace>
  <inkml:trace contextRef="#ctx0" brushRef="#br1" timeOffset="6.11826E6">20974 10037,'0'4,"0"6,8 4,7 5,13 3,10 6,11 3,10 3,7 5,0 4,1 3,-2-3,-4 0,-4-7,-8-6,-8-4,-7-6,-5-7,-3-5,-6-8,-3-9,-4-2</inkml:trace>
  <inkml:trace contextRef="#ctx0" brushRef="#br1" timeOffset="6.11878E6">22594 9674,'-8'-4,"-11"-2,-11 1,-12 1,-7 1,-8 5,-3 7,2 1,1 4,7 3,12 2,8 4,9 0,13 6,7 1,12 0,13-1,14 3,13 0,15-2,16-1,15-2,11-1,9-5,0-2,-8 0,-9 0,-14 6,-17 3,-17 0,-12 4,-14 5,-15 4,-13-1,-11 1,-7 2,-9-2,-11-4,-7-5,-8-3,-3-2,-4-2,0-6,-1-5,1-5,0-5,1-6,3-8,4-1,2-4,6 1,7 3,5 4,10-2,7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2:20.550"/>
    </inkml:context>
    <inkml:brush xml:id="br0">
      <inkml:brushProperty name="width" value="0.2" units="cm"/>
      <inkml:brushProperty name="height" value="0.2" units="cm"/>
      <inkml:brushProperty name="color" value="#F6630D"/>
      <inkml:brushProperty name="ignorePressure" value="1"/>
    </inkml:brush>
    <inkml:brush xml:id="br1">
      <inkml:brushProperty name="width" value="0.2" units="cm"/>
      <inkml:brushProperty name="height" value="0.2" units="cm"/>
      <inkml:brushProperty name="ignorePressure" value="1"/>
    </inkml:brush>
  </inkml:definitions>
  <inkml:trace contextRef="#ctx0" brushRef="#br0">587 455,'-4'0,"-5"0,-6 0,-4 0,-7 4,-8 10,-5 6,-5 9,-4 7,-1 5,4 9,5 4,5 4,8 6,10 4,11 6,11 4,13-4,15-5,15-12,11-10,13-14,6-16,6-15,1-17,3-13,-6-11,-4-10,-7-6,-12-6,-11 0,-15-2,-12 0,-10 4,-11 4,-9 2,-12 2,-15 2,-8 5,-11 10,-11 6,-7 9,-4 7,-1 5,5 5,2 6,6 3,8 3,7 10,3 4,6 11,5 8,10 9,8 12,8 7,9 4,14 2,12 0,14-1,14-9,9-12,7-11,4-13,6-16,2-19,-5-17,-3-12,-5-10,-11-6,-10-6,-10-2,-10-1,-11-1,-11 0,-11-2,-9 2,-10 1,-12 8,-14 8,-5 6,-6 10,-4 10,0 10,3 8,9 7,9 5,8 6,10 7,6 3,7 9,5 6,4 7,8 4,6 4,7 0,8-5,9-9,11-12,6-15,7-16,2-16,-1-15,-2-10,-6-7,-8-8,-11-4,-11 0,-12 6,-17 3,-14 5,-12 7,-8 4,-9 13,-8 13,-2 16,-3 14,1 12,4 8,12 4,13 3,14-4,14-1,12-5,14-4,12-10,8-8,7-9,3-9,1-9,1-11,0-7,-5-7,-10-3,-7-2,-8 0,-13 4,-10 2,-15 3,-11 2,-10 6,-11 11,-5 14,-6 16,0 12,1 10,6 4,9 4,16 2,12-5,17-6,13-5,12-10,14-8,9-8,3-10,2-12,0-9,-5-9,-7-4,-7-3,-9-1,-9 3,-11 3,-11 2,-9 3,-6 6,-8 6,-7 11,-6 13,-5 9,-2 11,3 8,5 5,9 1,10 1,8-3,11-9,10-9,7-5,6-9,7-11,3-9,1-6,-2-9,-1-4,-2-6,-5 0,-7 2,-5 2,-5 3,-7 2,-8 6,-6 6,-4 10,-7 6,-3 6,-1 11,1 7,6 2,6 5,7 2,5-1,4-3,6-5,2-12,-4-12,-2-10,-5-8,-6-1,-1-2,-3 4,6 3,4 4</inkml:trace>
  <inkml:trace contextRef="#ctx0" brushRef="#br1" timeOffset="9105.7467">7 504,'0'-4,"0"-6,0-5,4-4,1-3,5-2,-1-5,4-1,7-5,4-4,6-3,7-4,9 3,5 0,2 3,5 9,0 9,-6 13,-7 16,-7 15,-6 12,-9 12,-8 11,-6 5,-5 3,-8 3,-2-2,-9 1,-6-4,-3-3,-7 0,-5-3,-5-1,0-3,-1-7,-2-2,3-4,4-2,0-2,3-4,2-3,7-2,4-2,0-1,5 0,1 0,3-1,-1-3,2-2,2 1,0-3,5-9,7-9,3-9,5-6,4-4,8-4,9 0,6-1,10 0,9 0,7 1,4 0,4 5,-2 1,-1 4,-4 5,-5-1,-4 7,-4 3,-6 2,-7 1,-6 0,-4 4,-4 0,-5 4,-3 5,-3-1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0:53.916"/>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ignorePressure" value="1"/>
    </inkml:brush>
    <inkml:brush xml:id="br2">
      <inkml:brushProperty name="width" value="0.2" units="cm"/>
      <inkml:brushProperty name="height" value="0.2" units="cm"/>
      <inkml:brushProperty name="color" value="#F6630D"/>
      <inkml:brushProperty name="ignorePressure" value="1"/>
    </inkml:brush>
  </inkml:definitions>
  <inkml:trace contextRef="#ctx0" brushRef="#br0">944 1402,'4'-4,"2"-9,3-8,1-7,-2-8,-2-5,-6-5,-7-2,-7 2,-9 6,-9 5,-7 8,-9 14,-14 16,-7 17,-10 16,-7 20,-1 20,-3 17,6 19,5 14,12 15,13 8,16 3,14-4,19-1,20-7,14-9,20-16,13-18,17-22,11-24,11-24,9-30,2-26,3-25,-2-23,-8-20,-5-14,-11-4,-13 5,-11 9,-17 13,-16 18,-18 20,-15 23,-8 17</inkml:trace>
  <inkml:trace contextRef="#ctx0" brushRef="#br0" timeOffset="803.1544">1815 1185,'0'-4,"0"2,0 7,0 13,0 18,-4 22,-6 22,-4 22,-6 22,-1 16,-3 7,-1 5,4-8,5-12,2-16,2-19,9-18,3-19,3-15,5-15,4-13,5-9,4-10,6-5,3-5,9-5,5-3,8-3,8-2,5-4,9-1,4-1,0-2,1 0,-2 1,-6-2,-10 5,-12 4,-14 1,-17 5,-16 1,-16 1,-6 2</inkml:trace>
  <inkml:trace contextRef="#ctx0" brushRef="#br0" timeOffset="1138.5818">1646 2007,'0'-4,"4"-1,5-1,6-2,4 0,7-4,8 2,9-7,11-4,8-7,6-7,4-6,2-3,-4-4,-9-1,-15 4,-20 9,-14 10</inkml:trace>
  <inkml:trace contextRef="#ctx0" brushRef="#br0" timeOffset="1437.4541">1742 1330,'0'-4,"5"-2,4-3,6-5,8-4,13-7,12-7,11-7,11-5,7-3,6-6,5-2,1 0,-3 5,-8 3,-12 5,-19 10</inkml:trace>
  <inkml:trace contextRef="#ctx0" brushRef="#br0" timeOffset="2007.307">3049 967,'0'4,"0"6,0 13,0 15,-4 22,-2 21,-3 25,-1 20,-2 17,-4 9,1-1,4-5,3-12,3-19,2-22,2-23,1-18,5-23,1-20,0-20,-2-20,0-5</inkml:trace>
  <inkml:trace contextRef="#ctx0" brushRef="#br0" timeOffset="2633.8617">3000 1015,'4'0,"6"4,9 6,10 9,7 10,11 7,10 11,7 10,5 2,3 5,-2-1,-1-3,-4-3,-5-8,-8-3,-5-6,-6-5,-6-5,-6-7,-10-8,-14-10,-7-7</inkml:trace>
  <inkml:trace contextRef="#ctx0" brushRef="#br0" timeOffset="2983.6107">3992 870,'0'4,"-4"10,-1 10,-1 10,-2 15,0 16,0 18,3 14,2 21,1 14,1 14,5 10,2 4,4 0,4-12,4-10,-1-16,0-17,-2-13,1-19,-4-13,-2-21,-8-22,-8-21,-4-10</inkml:trace>
  <inkml:trace contextRef="#ctx0" brushRef="#br0" timeOffset="3822.8639">4403 1209,'4'0,"2"-4,3-2,9-3,10-9,11-9,17-9,19-10,21-10,19-12,15-6,14-3,7-2,3 6,-5 6,-10 11,-14 10,-18 14,-25 12,-25 13,-27 12,-31 10,-15 1</inkml:trace>
  <inkml:trace contextRef="#ctx0" brushRef="#br0" timeOffset="4285.0819">5202 894,'0'-4,"0"7,0 15,0 17,0 19,0 21,-4 22,-2 24,1 15,1 10,1 5,1-8,1-6,0-15,6-20,0-19,1-19,-2-17,-1-21,-5-18,-2-23,-1-9</inkml:trace>
  <inkml:trace contextRef="#ctx0" brushRef="#br0" timeOffset="4919.1786">5806 1185,'0'-4,"0"2,0 11,0 11,-4 19,-1 23,-4 26,-5 27,0 19,3 14,3 4,2-4,3-11,6-16,7-20,5-24,5-20,2-20,7-17,5-15,7-17,3-15,7-11,12-7,6-4,9-2,4-1,-1 5,-1 6,-6 5,-12 6,-12 7,-14 4,-22 1,-18-1,-7 3</inkml:trace>
  <inkml:trace contextRef="#ctx0" brushRef="#br0" timeOffset="5174.1961">5806 1983,'0'-4,"5"-2,4-3,10-5,10-4,16-7,13-3,13-6,10-4,5-5,0-3,-7 2,-9 5,-11 5,-17 3,-19 8,-13 7</inkml:trace>
  <inkml:trace contextRef="#ctx0" brushRef="#br0" timeOffset="5438.0634">5806 1281,'5'-4,"8"-5,12-6,13-4,16-7,12-3,11-6,9-4,6-4,0-3,-3 3,-9 3,-14 6,-18 8</inkml:trace>
  <inkml:trace contextRef="#ctx0" brushRef="#br0" timeOffset="5952.4132">7185 846,'0'4,"0"10,0 14,0 20,0 25,0 26,0 21,0 18,-4 10,-1 6,-1-4,6-11,3-12,0-20,5-19,0-21,-1-18,-2-25,-1-26,-6-19,-3-7</inkml:trace>
  <inkml:trace contextRef="#ctx0" brushRef="#br0" timeOffset="6591.1422">7161 943,'0'-4,"0"-6,4-5,6-8,9-4,9-2,13 0,16 4,14 8,12 6,8 9,5 9,-5 7,-11 10,-14 9,-14 7,-21 4,-19 4,-15 6,-21 2,-14 3,-12 1,-11-7,-7-3,-4-6,-7-7,-1-6,-1-3,2-3,6-1,7-1,11-5,11 0,16 0,18-3,14-3,11-1,11-1,9 1,7 3,9 4,8 6,6 8,4 10,8 7,6 7,2 6,3 6,-2-2,2-2,-2-6,-8-3,-4-7,-7-8,-6-6,-6-5,-8-8,-8-7,-6-10,-9-10,-8-3</inkml:trace>
  <inkml:trace contextRef="#ctx0" brushRef="#br0" timeOffset="7971.8633">10185 894,'4'4,"6"6,9 9,9 10,9 11,6 9,4 7,2 3,1-1,-4-6,-1-7,-1-12,-3-16,-1-14,2-16,1-19,6-19,3-19,1-9,3-7,-3-2,-2 6,-7 8,-6 14,-5 16,-8 12,-14 15,-11 15,-6 7</inkml:trace>
  <inkml:trace contextRef="#ctx0" brushRef="#br0" timeOffset="8493.7176">10693 1402,'4'0,"1"4,1 10,-2 11,3 17,0 18,0 15,-3 16,-1 9,-1 3,-1 1,-1-5,0-6,3-16,3-13,-6-16,-1-17</inkml:trace>
  <inkml:trace contextRef="#ctx0" brushRef="#br0" timeOffset="9153.6008">11999 846,'-4'0,"-6"0,-8 0,-7 0,-6 4,-7 10,-4 10,-9 18,-7 18,-2 20,1 20,7 19,7 17,12 10,11 6,18-3,18-11,18-16,21-20,18-24,9-29,7-27,5-30,0-25,-4-25,-4-21,-13-24,-9-13,-16-13,-16-9,-13-1,-13 3,-12 7,-12 13,-11 15,-9 20,-10 20,-4 15,-2 13,1 11,1 9,2 8,6 3,6 0,6-2,9 5,12 3,9-1</inkml:trace>
  <inkml:trace contextRef="#ctx0" brushRef="#br0" timeOffset="9843.7258">12918 894,'-4'0,"-5"4,-2 6,-2 9,-4 14,1 13,0 20,-2 19,2 20,4 20,8 15,12 7,15 0,10-9,12-16,7-20,7-23,6-21,3-25,4-26,1-22,1-26,-4-25,-6-23,-6-21,-8-16,-8-11,-12-4,-11 3,-8 3,-7 9,-8 17,-7 15,-6 19,-8 15,-4 13,-1 14,0 9,1 4,2 2,1 4,0 4,2 4,0 2,4 3</inkml:trace>
  <inkml:trace contextRef="#ctx0" brushRef="#br0" timeOffset="10355.4651">14346 652,'0'5,"0"8,0 16,0 18,0 27,0 29,0 30,-4 25,-2 15,1 6,1-2,1-10,1-18,5-22,2-24,0-25,0-22,-6-25,-3-26,0-25,1-10</inkml:trace>
  <inkml:trace contextRef="#ctx0" brushRef="#br0" timeOffset="10990.0528">14201 870,'4'0,"5"-4,6-6,8-4,9-5,10-3,12 2,12 5,12 4,4 9,6 9,-1 11,-6 6,-13 8,-15 7,-15 4,-14 4,-16-2,-18-1,-14 1,-12 0,-13-3,-9-4,-12-5,-6-4,-3-2,0-3,1 0,2-1,5 1,6-1,11-3,10-6,12-1,8-2,12-4,12-2,10-3,8 3,9 5,12 4,12 4,9 8,7 7,9 10,3 15,6 13,-1 12,-1 12,-3 10,-6 4,-4 0,-6-6,-5-9,-4-11,-4-13,-6-13,-7-17,-5-14,-9-21,-8-15,-7-6</inkml:trace>
  <inkml:trace contextRef="#ctx0" brushRef="#br0" timeOffset="12106.934">16571 1330,'4'-4,"6"-6,1-9,-2-5,-2-8,-2-5,-2-6,-6-3,-10-2,-12 3,-9 4,-7 7,-10 7,-7 10,-7 11,-9 15,-4 14,3 11,6 13,7 6,9 2,14 5,14 0,15-2,13-7,15-4,16-5,15-3,15-2,14-9,14-4,7-7,0-6,-5 0,-6 1,-9 3,-11 7,-12 9,-16 10,-15 12,-11 12,-13 8,-10 8,-12 3,-10 3,-9-1,-5-7,-8-8,-7-8,-5-7,-5-13,-2-9,-1-15,-6-15,0-15,4-16,3-10,9-12,8-9,12-4,14 1,13 3,11 6,13 9,7 3,7 8,2 6,3 7,-1 7,-3 5</inkml:trace>
  <inkml:trace contextRef="#ctx0" brushRef="#br0" timeOffset="12804.7471">17297 991,'0'4,"0"10,0 14,0 16,0 20,0 24,-4 22,-2 17,-3 11,-1 3,-2-2,0-8,3-14,7-19,3-21,3-21,3-15,6-14,4-13,3-8,3-5,1-3,6-5,4-1,10 0,6 2,6 2,6-3,5 1,3-4,-2-4,-4-3,-9-4,-9-2,-14-1,-11 0,-9-1,-12-4,-5 3</inkml:trace>
  <inkml:trace contextRef="#ctx0" brushRef="#br0" timeOffset="13090.154">17273 1668,'4'0,"5"-4,10-1,10 0,8-4,6 1,8-3,7 0,3-2,3-2,-1-4,-4-2,-7 2,-12 1,-13-1,-16 2,-9 5</inkml:trace>
  <inkml:trace contextRef="#ctx0" brushRef="#br0" timeOffset="13354.5874">17321 1040,'0'-5,"4"0,10 0,6-4,13-3,12-1,11-1,9-3,9-3,9-2,3-1,2-1,-4 0,-9-1,-13 0,-17 5</inkml:trace>
  <inkml:trace contextRef="#ctx0" brushRef="#br0" timeOffset="14108.5716">18579 798,'0'4,"0"9,0 12,0 17,0 26,0 27,0 29,-4 28,-2 19,-3 11,-1-2,2-10,-2-18,1-23,1-24,3-27,2-22,1-16,6-16,5-15,10-9,6-6,11-4,12-2,9-2,13-4,6 3,2-2,1-1,-1 2,-10 0,-8-2,-10 3,-14-1,-12-1,-11-3,-12-1,-6 3</inkml:trace>
  <inkml:trace contextRef="#ctx0" brushRef="#br0" timeOffset="14655.2725">19861 822,'0'4,"4"10,2 14,-1 20,-1 25,-1 26,-1 29,-1 21,-1 14,0 8,0-4,0-10,0-20,4-20,1-22,4-24,-3-31,-8-31,-2-17</inkml:trace>
  <inkml:trace contextRef="#ctx0" brushRef="#br0" timeOffset="14975.583">19861 1015,'4'0,"6"0,5-4,4-1,7-5,11 1,12-8,15-4,16-3,11-5,2-3,3 1,-8 1,-14 6,-28 11,-22 8</inkml:trace>
  <inkml:trace contextRef="#ctx0" brushRef="#br0" timeOffset="15254.9786">19982 1620,'4'0,"6"0,9 0,9 0,9-4,10-1,9-5,8 1,10-4,3-2,2 0,4-1,-4 2,-7 4,-8-1,-15 2</inkml:trace>
  <inkml:trace contextRef="#ctx0" brushRef="#br1" timeOffset="48168.1412">23635 48,'-4'0,"-6"0,-5 0,0 4,-1 5,-3 10,-1 10,-3 12,0 15,3 16,5 10,5 14,5 5,6 3,8-4,7-11,8-12,4-16,6-17,1-17,3-12,-1-18,2-16,-2-13,-3-14,-4-15,-2-10,-6-9,-7-7,-6-2,-4 3,-3 7,-7 9,-5 12,-6 12,-5 14,-6 8,-3 8,0 3,0 4,2 2,1 4,1 2,1 0,1 2,0-1,0 1,4 4,1 1,5 7,4 11,-1 9,2 11,3 10,2 13,1 11,2 9,5 7,2-2,4-3,4-5,8-8,5-13,5-13,2-15,0-14,1-14,3-12,0-18,1-14,-1-16,0-12,-2-11,-6-9,-6-7,-9-4,-9 2,-8 5,-9 4,-6 10,-5 12,-2 14,-1 10,-1 9,0 4,0 7,1 3,0 3,5 1,1 2,0 3,-1 2,3 6,0 4,4 4,-2 1,4 3,-2 3,2 3,-2 3,-2 1,1 1,-1 1,2 0,-1 3,2 3,-1-2,1 4,4 4,2 4,3 7,1 8,6 7,1 9,5 5,5 1,-1-4,1-6,4-12,1-10,2-13,1-16,1-12,-4-10,-1-12,-3-4</inkml:trace>
  <inkml:trace contextRef="#ctx0" brushRef="#br1" timeOffset="49890.3469">23707 48,'0'-4,"0"2,-4 7,-5 5,-6 10,-4 10,-3 8,-6 5,-2 8,-1 4,6-4,6-6,7-6,10-15,9-11,7-16,6-11,3-12,6-10,3-7,-1 0,-5-1,-3 7,-6 6,-1 8,-7 11,-6 13,-7 10,-7 12,-10 13,-6 10,-2 9,-4 3,-1 0,5-5,4-8,6-8,10-9,11-15,10-12,6-16,4-9,3-8,1-8,0 0,0 1,-4 5,-2 3,-5 11,-4 13,-9 12,-4 13,-6 12,-6 13,-5 8,-7 7,-3 2,-1-1,5-2,2-7,9-11,12-18,9-19,9-15,4-13,5-11,0-11,2-5,-1 1,0 6,-1 7,-8 14,-12 19,-10 19,-9 20,-10 17,-9 11,-3 13,0 5,2-1,8-7,7-11,7-12,10-13,10-18,7-15,5-17,7-9,4-13,0-9,0-5,-3-5,0-2,-2 4,-6 5,-5 5,-5 14,-6 17,-2 15,-6 11,-2 7,0 4,-4 3,1 1,1-1,2-1,-1-4,3-10,8-16,2-11,5-11,0-10,3-6,-2-5,2 2,-1 0,-4 3,-3 6,-6 8,-4 5,-1 2,-3 5,-1 1,-3 3,-3 7,0 5</inkml:trace>
  <inkml:trace contextRef="#ctx0" brushRef="#br1" timeOffset="50753.2063">23417 1596,'4'0,"2"-4,3-2,5 1,8-3,8-5,8-3,9 0,10-1,6-2,2 3,-2 3,0 5,-7 3,-7 3,-10 1,-6 1,-9 5,-13 2,-8-2</inkml:trace>
  <inkml:trace contextRef="#ctx0" brushRef="#br1" timeOffset="51791.8766">23441 1499,'4'4,"2"6,-1 5,3 4,1 7,2 11,4 17,3 14,3 17,2 23,1 22,0 21,1 18,0 22,-4 19,-2 15,0 15,1 3,2-2,0-10,1-15,1-19,-4-23,-1-21,0-19,-3-21,-4-21,-5-22,-2-19,-3-22,-2-20,-5-16,-1-15,-4-7,0-8,1-1,-2-3,2 6</inkml:trace>
  <inkml:trace contextRef="#ctx0" brushRef="#br1" timeOffset="52737.9585">24191 1475,'0'4,"0"6,-4 4,-1 10,-1 11,2 13,-3 15,0 17,-4 24,1 23,-2 22,-3 24,-4 15,-2 12,2 5,1-3,3-7,0-13,2-11,0-16,2-12,2-11,0-11,0-10,2-11,3-10,1-9,6-9,2-9,0-11,0-10,-2-9,-1-5,-4-3,1-7,1-9,1-11,-4-18,-2-5</inkml:trace>
  <inkml:trace contextRef="#ctx0" brushRef="#br1" timeOffset="56238.284">23538 1644,'4'0,"-2"0,1 0,6 0,5-4,3-1,9-5,6-3,8-1,0-1,1-3,3 2,-2-1,-5 4,-8 6,-14 10,-12 4,-16 5,-10 5,-8 3,-13 6,-6 4,-3 0,0-1,0-1,5-1,10-1,17-5,19-6,15-10,13-10,14-8,9-6,4-4,6-2,-3 4,-4 0,-5 0,-8 4,-5 5,-14 8,-13 9,-13 4,-13 8,-7 6,-8 3,-3 1,-2 0,1-1,2 0,4-4,12-7,16-9,18-11,15-12,14-7,9-4,3-5,1-2,-5 6,-7 4,-8 5,-13 7,-14 9,-14 10,-14 12,-12 7,-12 7,-9 7,-2 1,3 1,3-1,4-4,7-4,13-7,14-13,19-11,14-11,13-8,7-4,6-7,2-3,-4 4,-5 3,-5 6,-15 9,-17 12,-19 13,-15 12,-15 10,-13 7,-4 4,0 2,6-3,8-6,12-5,17-9,15-10,12-10,12-12,8-9,7-6,5-3,4-3,-2 0,-3 3,-5 3,-9 8,-16 10,-14 10,-16 7,-7 10,-8 5,-6 5,0 1,7-2,5-6,7-5,12-5,12-10,9-7,11-7,6-7,7-9,5-6,4-5,-1-2,-4 1,-4 6,-8 4,-14 11,-11 10,-16 15,-13 14,-15 10,-8 11,-3 7,2 1,6 0,7-5,10-7,9-7,12-9,12-9,13-17,7-12,9-8,1-9,4-8,-1-3,-3 2,-3 3,-3 8,-6 3,-12 10,-7 12,-8 9,-9 8,-9 10,-5 8,-3 7,0 4,2-1,4-4,7-4,7-5,8-7,9-13,8-11,5-10,3-8,6-8,3-5,-1-5,-1 0,-2 1,-1 4,-10 5,-11 13,-16 16,-13 16,-8 17,-6 11,-6 5,1 2,3 1,5-6,7-7,9-6,11-9,12-10,4-11,5-11,4-9,7-10,4-5,1-6,-1-1,-1 1,-5 3,-7 11,-10 17,-14 17,-10 15,-10 11,-5 7,-4 4,3 2,4-5,7-5,12-10,11-15,6-14,10-12,7-8,3-6,6-6,1-4,-1-3,-1-1,-3 3,-5 11,-11 13,-12 13,-14 14,-8 12,-5 14,-7 7,0 4,4-3,4-6,7-7,9-10,12-10,9-11,7-12,0-9,2-5,1-5,1-2,-3-1,-5 9,-5 11,-7 11,-9 13,-8 12,-4 9,-4 7,2-1,1-3,8-9,5-14,9-14,4-12,4-5,6-3,-1-5,-2-1,0 2,-2 9,-7 10,-8 10,-3 11,-5 11,-5 8,-3 6,-2 3,-2 2,3-4,6-5,9-10,5-14,8-14,2-12,4-8,3-10,0-4,1-1,1 1,-2 9,-8 14,-5 15,-7 15,-8 17,-5 9,0 5,-1 1,2 1,4-6,5-15,6-17,5-16,4-12,2-9,-1-4,-2 5,2 11,-5 10,-3 13,-1 17,-2 11,-3 6,-2 7,1-1,1-3,1-5,7-7,1-14,1-16,-1-14,-1-1,4-1,-1 5,0 11,-2 12,-1 11,-1 3,3 4,1 0,3-3,0-5,-1-10,-2-14,-6-12,-4-14,0-4</inkml:trace>
  <inkml:trace contextRef="#ctx0" brushRef="#br1" timeOffset="57042.6981">24167 1475,'4'0,"2"4,-1 6,-1 9,-5 9,-3 13,-4 16,-5 14,-1 12,-2 8,2 5,0 3,1-4,-1-9,2-11,4-10,2-12,-2-11,1-17,2-16,5-19,3-19,1-22,4-14,0-12,-1-6,3-1,-1 1,-2 7,-1 8,-3 11,-1 8,-2 7,0 12</inkml:trace>
  <inkml:trace contextRef="#ctx0" brushRef="#br1" timeOffset="60823.0777">24094 1523,'0'-4,"0"3,0 5,-4 7,-1 9,0 6,0 6,2 6,2 5,-5 7,1 8,-5 6,-3 9,-1 8,-1 3,-3 4,3-2,2-6,5-13,3-14,7-24,2-21,6-24,0-22,-1-17,-2-15,-2-12,1-5,1-4,-1 1,-2 4,2 12,1 11,-1 11,-2 20,-1 22,-1 22,-6 17,-1 16,-5 16,0 19,-2 16,-4 13,1 12,-1 6,-2 6,2 1,0-1,3-3,3-4,3-5,-1-13,1-11,2-10,1-7,-3-10,1-4,0-4,2-10,1-5,-2-6,-1-6,4-14,4-13,0-18,1-14,-1-12,0-7,-1-10,0-8,-1-5,-4 0,-2-2,1 4,1 3,0 5,3 7,4 12,2 17,0 15,-1 13,-1 14,4 15,-1 9,0 9,-2 9,3 4,0 0,-1-4,-1-8,-2-19,-2-19,0-21,-1-22,0-19,0-15,-1-14,1-6,0-7,0 0,0 1,4 7,1 5,0 6,4 7,-1 5,-1 3,-1 3,-3 2,3 0,0 4,0 5,-2 13,-2 16,0 16,-2 16,1 17,-2 13,1 14,-4 13,-2 4,1 5,-4 4,1-2,1-4,1-5,-1-7,0-9,1-7,1-10,2-8,2-17,0-15,5-18,2-19,0-18,-2-18,-1-9,4-10,-1-6,0 3,2 4,0 8,-1 12,2 17,0 11,-2 17,-2 14,-2 13,-6 12,-1 15,-2 13,-2 15,-5 13,0 9,-2 3,2-2,3-4,3-3,2-12,3-9,-2-11,-2-9,2-8,4-9,3-13,1-16,0-15,-2-12,5-14,-1-6,0-7,-2 3,-1 3,-1 15,-1 17,3 22,-2 18,-3 19,0 12,-1 5,1 5,0 2,-4-6,-1-7,1-9,1-15,5-15,2-18,6-19,0-14,4-11,-2-14,-1-8,1-2,-2 2,-1 2,-3 6,-2 9,-2 11,0 9,-2 16,1 15,0 17,-1 11,1 10,0 4,-1 0,-3-1,-1-12,0-12,0-13,2-14,2-12,0-10,0-6,1-4,0-1,1-1,-1 0,-4 0,-1 1,-5 1,1 0,-4 1,2-1,-2 1,-3-4,1-2,-1 1,3 4,3 3,-1 5,2 6,2 4,-2 3,1 3,1 9,3 12,1 19,2 15,0 19,1 13,0 9,1 4,-1-2,0-5,1-11,-1-18,0-25,0-22,0-19,0-16,0-18,-4-15,-2-11,1-3,-3 2,-1 7,2 13,2 23,2 27,1 25,1 23,1 23,0 16,0 11,1 9,-1 2,0-2,4-8,2-14,3-23,1-26,-2-29,-2-25,-6-23,-3-17,-1-17,-4-9,-1-8,1 3,3 7,-3 16,0 19,2 16,-2 12,-1 9,3 12,1 14,2 15,1 14,1 6,5 6,2 0,0-2,-2-3,0-12,-2-18,-5-13,-2-14,0-15,-4-14,0-5,2-7,2 1,-3 6,1 9,0 16,3 18,1 16,2 16,0 8,1 8,4 3,2 3,0-1,-2-3,-1-4,-1-2,4-12,-1-12,-3-11,-4-14,0-7,-1-3,1-1,4 4,7 11,1 13,3 5,4 4,3-1,2 0,1-6,-3-7,-4-6,-2-6,-3-2,1 1,-2 0,2 0,-1-1,1-2,3 0,3-1,-1 0,0 4,1 1,-1 0,-1 3,1 4,-1 1,-4-3,-5-3,-2-2,-7 1,-3 9,-5 9,-4 10,-1 6,-1 5,2 3,3 2,0 4,1 1,-1 4,1 9,-3 4,-2 10,1 9,-1 9,2 3,-1 6,2 0,3-2,-1-3,1-3,2-1,2-6,3-7,-4-6,0-4,1-2,1-7,2-2,0-5,2-3,0-5,0-2,0-2,0-1,0 0,1-1,-1 0,0 1,0 0,0 0,0 0,0-8,4-11,-3-11,-1-12,-1-3</inkml:trace>
  <inkml:trace contextRef="#ctx0" brushRef="#br2" timeOffset="64405.5275">23683 4910,'-4'0,"-10"0,-6 4,-8 2,-12 3,-11 5,-10 3,-6 4,-5 2,-1 6,-2 1,4 0,2 0,4 1,6-3,8-2,8-3,8 0,10 0,5 0,10-4,6 0,9-5,7 0,6-2,8 1,3-2,10-3,6-2,8 1,7 0,10-2,5 3,7 0,1-1,-1 2,3-1,-2-1,2-2,3-2,3-1,2-2,2-4,2-2,0-3,4-1,2-3,-1-3,0-3,-6 2,-3 0,-5-2,-4 2,-9 1,-9 2,-7 0,-6 2,-8 0,-6 0,-7 0,-9-3,-8-3,-10 1,-7 0,-7-1,-5 2,-10 0,-4-2,-6-2,-5 3,-4 0,-3-1,-7 2,-1 0,-1 3,2 3,0 0,2 1,2 2,0 2,0-1,1-1,4 2,1 1,4 1,5-3,4 0,2 1,3 1,5 1</inkml:trace>
  <inkml:trace contextRef="#ctx0" brushRef="#br2" timeOffset="66978.1414">23538 4789,'-4'0,"-6"0,-9 4,-5 2,-11-1,-9-1,-8 3,-12 0,-7 4,-9-1,-6 2,-2 0,-1 1,-3-2,-2 2,-1 3,-6 3,-5 1,-6 3,-5 1,-2 0,2 1,1 4,3 1,5 0,4-2,3 0,7-2,3-1,4-1,9-4,9-1,9 0,5 0,5-2,7 0,1 1,5 2,4-3,8 0,4 1,5 2,6 1,9 2,8 0,3 1,4-3,0-2,1-4,3 0,2-3,1 0,2-1,5 2,2 2,4-2,5 2,3-2,3 1,7-2,2-3,0-3,4 2,4-1,-1-1,2 2,-1 0,1-2,-2-1,0-2,0-2,0 4,-1 1,1-1,2-2,4 0,2-1,-2-2,-1 1,6-1,-2-1,0 1,0 0,1 0,0 0,1 4,0 1,1 0,-1 0,1-2,0-2,0 5,-1-1,1 1,4-2,1-2,3 0,2-1,2-1,-1 0,2 0,2 0,-1-1,2 1,1-4,-2-2,-4 1,1 1,-2 1,1 1,-1-3,2-1,2 1,0 1,0 1,3-3,-2 0,1 1,-3 1,-4-3,-3 0,-2 1,-3-3,-1 1,-5-3,-2 0,1-1,1 1,-3-2,0 1,-3 3,-4-1,1 1,-2-2,-2 0,2-1,0 1,-2-2,-3-2,-5-4,-2 3,-6-1,-4-2,-1-1,-1-2,-3-1,-2 0,-1 3,-2 1,-1-1,-4 0,-2 3,-4 0,-4-2,-3 0,-4-2,-2-2,-5 0,-7-1,-4-1,-5 1,-3 3,-1 2,-1 0,0 3,-1 0,1 3,0 0,1-3,-1 2,-3-1,-2 3,-3-2,-1 2,-2 3,-4-1,1 1,-1-2,2 1,0 2,1 3,0 1,-3-1,-3-1,-1 0,-7-2,-6 0,-3 2,-2-3,1 0,-2 2,-3 2,2-2,0 0,2 1,0 2,-3-3,2 0,4 1,3 2,3 1,6 2,4 0,4-3,5-2,0 2,-3 0,-2 1,0 1,-1 1,-2 1,2 0,4 0,4 0,3 1,11-1,12 0,7 0</inkml:trace>
  <inkml:trace contextRef="#ctx0" brushRef="#br2" timeOffset="70193.1224">23465 4813,'0'-4,"-4"-1,-5-1,-6 2,-4 1,-3 1,-2 1,-5 5,-6 2,-9-1,-9-1,-13 4,-7-1,-8 4,-6-1,-1 2,-6 0,-3 1,-2 2,-5 4,-5-2,-4 0,-4 2,-7 1,-3 2,-4 0,0 2,1 4,2 2,2 0,3-5,1-3,5-1,5 0,7 0,3-2,4-2,5 2,7-4,5 1,4 1,3 2,2 2,5 2,1-4,4 0,4 0,4 5,2 3,3 1,5 0,2-5,-1-3,0 0,-2 1,3 0,4-2,5-2,4-2,7-1,2-2,6 1,0-2,3 1,3 3,-1-1,1 1,2 2,6 3,3 1,5-2,1-1,4-3,-1 0,1 1,4-1,2 0,2-2,2 0,1 3,0-2,5 2,6-3,0 0,3 3,-1-1,-3 0,-2-2,0 1,0-2,-1 1,1-2,0 2,3-2,3-2,4 1,7-1,3-3,6 3,0 0,4-3,2 3,8-1,4-1,5-2,5-2,5-2,7 0,4-1,0 0,5-1,-1 1,-1 0,-3 4,-1 1,-6 0,-3-1,-5-1,0-1,2-1,-3-1,-3 0,0 0,-1-4,-2-2,-3 1,-2 1,-1 0,-1 3,4 0,0-4,5 0,4 0,8-4,4 1,7 1,2-2,-2 0,3 2,-1 2,-2 2,-3 2,-1-4,-3-1,4 1,0 2,0 0,2 1,1-2,-2-2,-1 1,-2-3,3-1,0 2,-1-2,-1 1,-2 1,-1-3,0 2,-1 1,-5-2,-1 1,1 1,0-2,-3 0,1-1,0-1,2 3,2-2,1 1,5-2,2 0,1-1,-2 1,-1-2,-1 2,-1-2,-5 1,-6-1,-5 2,-4-2,-4 2,3-2,0-3,0 2,-2-1,0 2,3-1,-3-2,-3 1,0 0,-1-2,-4-3,-1-1,-4 2,1 1,-3-1,-3-1,1-2,-6 4,-2 0,-7-1,-2-1,-3-2,-5 4,-8 0,-4-1,-5-1,-2-2,-2 0,-5-2,-2 0,-7 4,-3 1,-4 0,-1-1,-3 3,-3 0,-4 3,-1 4,-3-1,0 2,0-2,-1-3,-4 1,-5-1,-2-3,-2 1,-7 0,-4-1,-6-3,-7 3,-4-1,-4 0,-6-2,-2-2,-5 4,-1 0,2 3,-1 0,0-1,3 2,2-1,2 2,2 3,-3 4,-1-2,-4 1,1 2,-4 1,1-3,3 1,2 0,7 2,2 1,6 2,1-4,4-1,-2 1,-2 1,-3 1,-2 2,-2 0,-2 1,-5 0,-1 0,0 4,-4 2,1-1,-3 0,0-2,-1-1,-3-1,1-1,-1 0,2 0,-1 0,2 4,3 1,4 0,2-1,2-1,1-1,5-1,5-1,6 0,4 0,7 0,11 0</inkml:trace>
  <inkml:trace contextRef="#ctx0" brushRef="#br2" timeOffset="83863.3241">968 6458,'0'-4,"0"-6,-4 0,-5-4,-6-2,-4 0,-3 0,-2 2,-5 3,-6 4,-1 7,-2 8,0 6,4 6,-2 7,6 7,4 10,6 10,6 13,7 6,7 4,9 5,10-3,11-7,12-11,12-17,8-15,7-17,3-14,3-16,0-12,-1-14,-3-7,-7-8,-9-6,-11 0,-12-2,-12 3,-13 4,-16 4,-15 3,-12 6,-11 12,-11 12,-8 5,-4 5,1 6,-1 4,5 2,4 6,4 1,5 5,5 8,4 9,1 8,2 10,6 10,3 8,7 5,12 3,12 2,14 0,14 1,9-5,11-10,14-11,9-14,8-17,8-20,1-17,-2-15,-3-8,-8-11,-8-4,-11-4,-16-1,-14-2,-12 2,-12 3,-11 4,-11 2,-16 7,-9 6,-10 11,-7 6,-6 6,0 3,0 3,3 4,9 3,5 2,7 2,8 4,5 6,4 10,2 9,6 12,1 12,5 9,4 6,7 0,9 1,11-4,11-8,8-14,11-14,9-12,4-18,-1-12,-3-12,-2-10,-6-12,-8-6,-11-2,-10 0,-9-3,-14 1,-11 5,-11 7,-14 8,-8 10,-13 13,-9 14,-4 15,1 13,6 9,9 4,14 2,15 3,12 1,17 1,12-3,13-2,9-3,12-5,10-8,3-13,4-13,0-11,-4-7,-7-10,-8-8,-13-2,-11-4,-10 2,-10 3,-9 0,-13 1,-10 7,-8 9,-10 6,-4 11,-3 9,6 12,6 7,11 2,11 6,13 1,17-6,11-4,10-5,13-7,7-6,0-7,-1-9,-4-6,-5-5,-6-7,-8-4,-8 0,-7 1,-10 2,-8 0,-8 3,-9 4,-8 6,-7 6,-5 8,1 8,4 8,5 5,8 3,9 2,11 1,7 4,8 1,6 0,6-6,2-7,7-7,2-5,0-7,-6-9,-2-5,-1-6,-5 2</inkml:trace>
  <inkml:trace contextRef="#ctx0" brushRef="#br0" timeOffset="93703.5643">485 6144,'-5'0,"0"4,4 1,2-4,5-2,6-5,5-6,8-9,7-9,8-8,4-5,-1-4,-4 2,0 0,-2 4,-8 13,-9 20,-8 14,-5 16,-9 11,-4 13,0 7,0 6,1 7,2 3,-3-2,0 1,0 1,2 0,1-2,2-5,0-5,1-3,0-3,0-7,1-1,-1-5,0-4,0-4,0-4,0-1,-4-5,-5-6,-6-5,-8-5,-5-2,-5 2,-2 0,-2 0,0 3,-1 1,-3-2,2 3,3 0,3-2,4-2,3 2,1 1,9-3,11 0,16-7,9-2,9-4,9-2,10-3,4-2,11 0,7-2,3 0,2-3,-4 2,-5 0,-6 4,-5 3,-7 5,-9-2,-6 1,-5 1,-6 7,-13 2,-10 1,-6 0</inkml:trace>
  <inkml:trace contextRef="#ctx0" brushRef="#br1" timeOffset="106025.6964">2444 5902,'0'-4,"4"2,2 7,-1 14,-1 16,3 19,0 16,0 17,-3 11,-1 4,-1 2,-1-5,-1-10,0-13,3-15,3-14,-1-19,-1-18,-2-19,-4-16,-2-13,-5-7,-1 3</inkml:trace>
  <inkml:trace contextRef="#ctx0" brushRef="#br1" timeOffset="106858.5056">2347 5926,'0'-4,"-4"-2,-1-3,4-1,6 2,11-2,11 1,12 1,14 3,8 6,7 7,1 6,0 5,-8 3,-5 3,-13 4,-13 2,-12 0,-13 2,-12 1,-12-3,-8-1,-7-2,-6-6,-5-7,-2-1,-2-4,-1-3,0 1,5 0,1-3,4 4,5-2,5 0,2 2,11-1,12-1,11-2,9-2,5-2,9 0,6-1,7 0,3 3,3 7,2 4,-1 9,-3 13,-2 8,-4 9,-1 8,-2 6,-4 3,-4 4,-2-4,3-10,0-6,-2-8,0-13,-1-11,-2-10,-4-10,-6-11,-6-7,-4-1</inkml:trace>
  <inkml:trace contextRef="#ctx0" brushRef="#br1" timeOffset="108073.4437">3194 6531,'-4'0,"2"0,7 0,5 4,10 1,6 1,6-2,7-5,-1-7,3-6,2-5,-2-7,-4-7,-4-3,-7-3,-9 1,-7 3,-9 3,-9 3,-8 6,-8 8,-9 5,-7 10,-5 12,-3 12,-2 11,0 8,4 8,10 4,7 1,8 3,12-4,8-3,7-7,12-6,11-7,8-7,6-9,9-12,3-9,5-13,0-12,3-8,-2-6,-3-1,-6 5,-9 4,-12 8</inkml:trace>
  <inkml:trace contextRef="#ctx0" brushRef="#br1" timeOffset="108559.2107">3895 6240,'4'0,"2"5,-1 4,-1 6,3 8,1 13,-2 8,-1 9,-2 4,-2 0,0-1,-1-6,0-7,4-12,1-14,0-15,-1-11,-1-5</inkml:trace>
  <inkml:trace contextRef="#ctx0" brushRef="#br1" timeOffset="108942.6001">3944 6410,'0'-4,"4"-6,5-5,6 0,4-1,3-7,6-3,3-1,3-1,1-3,-2-1,-2 5,-2 8,-3 6,-4 10,-8 14,-4 8,-6 10,-2 13,-2 6,-1 4,0 1,0 1,4-2,2-5,-1-7,0-1,-1-4,-1-4,-1-2,0-11,-1-12,0-12,-1-12,1-8,0 0</inkml:trace>
  <inkml:trace contextRef="#ctx0" brushRef="#br1" timeOffset="109291.3414">4307 6458,'4'0,"1"-4,5-6,3-4,5-5,3-3,6-2,3-1,0 0,-1 0,3-1,-4 2,-2 3,-7 2,-1 4,-4 9,-5 9,-3 9,-4 10,-1 5,-1 7,-1 6,0 3,5 4,1 2,-1-4,0-1,-1-4,3-4,1-13,-2-10</inkml:trace>
  <inkml:trace contextRef="#ctx0" brushRef="#br1" timeOffset="110046.6718">5226 6120,'0'-5,"-4"0,-6 0,-5 5,-8 6,-4 11,-6 11,-6 8,0 7,3 4,2 2,4 2,7-1,11 0,12 0,10 0,11-6,11-5,12-9,7-14,7-14,6-16,0-13,-2-15,-4-8,-7-8,-9-2,-11-4,-11 1,-8 7,-12 6,-8 6,-13 6,-9 7,-9 7,-2 5,-2 5,3 5,3 4,4 3,4 1,2 2,6 0</inkml:trace>
  <inkml:trace contextRef="#ctx0" brushRef="#br1" timeOffset="110671.8067">5661 6168,'4'0,"2"4,3 10,5 6,0 12,1 10,3 5,2 7,2-2,-3-1,-1-5,2-11,0-10,2-15,-4-13,0-13,1-18,1-14,2-12,4-8,3-4,-4 1,-2 5,-5 5,-1 9,-8 17,-5 20,-4 11</inkml:trace>
  <inkml:trace contextRef="#ctx0" brushRef="#br1" timeOffset="111205.6539">6290 6410,'0'-4,"4"-2,6 1,5-3,8-1,4-2,6-4,2-7,3-4,-2-7,-1 0,-4-4,-7 0,-7 3,-6 3,-10 3,-9 1,-11 6,-11 6,-8 6,-7 9,-7 8,-3 11,-1 10,6 13,6 8,11 3,12 5,13 1,11-1,11-3,10-2,9-6,8-7,5-6,3-9,1-13,0-8,1-13,-1-10,-5-9,-2-8,-3-6,-5-1,-5 0,-6 2,-9 8</inkml:trace>
  <inkml:trace contextRef="#ctx0" brushRef="#br1" timeOffset="113489.6083">8008 5999,'-4'-5,"-10"0,-6 4,-9 6,-2 7,-5 9,-5 6,1 6,3 5,4 5,7 4,8 1,8 1,9 1,9-5,11-1,11-4,8-5,11-8,8-13,4-13,3-15,3-13,-1-11,-4-10,-4-6,-8-2,-9-4,-10 1,-12 5,-12 5,-12 5,-13 7,-8 6,-7 3,-7 7,-4 7,-4 6,-1 0,3 1,2 3,4 1,4 1,5 1,3 1,6 5,12 4,7 7,8-1,3-3</inkml:trace>
  <inkml:trace contextRef="#ctx0" brushRef="#br1" timeOffset="113908.5921">8443 5950,'0'4,"0"6,4 5,2 8,-1 8,-1 12,-1 11,-1 8,-1 2,-1 2,0-5,0-6,0-7,4-9,-3-14,-1-16,-1-13,-1-11,1-2</inkml:trace>
  <inkml:trace contextRef="#ctx0" brushRef="#br1" timeOffset="114294.2205">8419 6265,'0'-4,"4"-6,6-5,4 0,6-1,1-3,7-2,3-1,3-5,5-3,4-4,-1 0,0 1,-3 3,-3 5,-5 13,-7 11,-7 10,-8 12,-4 11,-3 12,-3 6,0 4,-1 1,1-2,0 0,0-6,1-7,4-6,1-4,0-4,0-10,-6-12,-3-6</inkml:trace>
  <inkml:trace contextRef="#ctx0" brushRef="#br1" timeOffset="115007.9381">9145 6289,'4'0,"5"0,10 0,6 0,6 0,3 0,3-4,4-6,3-9,-2-5,-4-8,-4-1,-8-4,-8 0,-8 3,-5 2,-8 3,-7 3,-10 4,-10 8,-9 9,-5 10,-3 8,1 10,1 10,4 11,5 6,8 4,10 4,11 0,11 0,13-3,8-6,8-8,7-6,4-5,7-8,4-12,0-11,3-10,0-7,-5-9,-9-4,-6-1,-7 2,-8 0,-12 7,-8 6</inkml:trace>
  <inkml:trace contextRef="#ctx0" brushRef="#br1" timeOffset="115711.5956">11104 5974,'0'-4,"0"-5,0-6,-4-4,-6 1,-8 4,-7 4,-10 3,-8 8,-9 12,-4 7,-1 9,2 12,1 7,6 3,8 6,9 1,11 0,17-3,13-2,13-6,11-7,11-10,12-11,7-11,2-17,1-10,-1-11,-5-7,-4-11,-8-5,-8-6,-11-1,-6-3,-12-2,-7 8</inkml:trace>
  <inkml:trace contextRef="#ctx0" brushRef="#br1" timeOffset="116010.5911">11104 5297,'0'-4,"0"3,4 5,2 11,-1 14,-1 16,-1 12,-1 12,-1 16,-1 9,4 2,2 0,3-3,0-6,3-9,0-13,1-15,3-11,-1-8,0-9,-1-13,-4-12,-3-9,-4-7,-1 0</inkml:trace>
  <inkml:trace contextRef="#ctx0" brushRef="#br1" timeOffset="116443.8934">11443 5902,'0'-4,"4"2,1 11,1 11,-2 11,3 12,0 11,-1 5,-1 5,-2-1,3-6,0-9,-1-9,-1-15,-1-16,-1-17,-2-15,1-4</inkml:trace>
  <inkml:trace contextRef="#ctx0" brushRef="#br1" timeOffset="116678.591">11491 5515,'4'0,"2"4,3 1,1 1</inkml:trace>
  <inkml:trace contextRef="#ctx0" brushRef="#br1" timeOffset="117474.7235">12048 5853,'-5'0,"-4"0,-6 0,-4 5,-3 0,-6 4,-2 1,-1 2,2 4,1 3,5 2,7 2,2 1,3 1,8 0,4-1,7 1,9 0,11-5,8-5,11-6,9-4,8-2,5-7,0-2,-9-1,-10 2,-9 5,-12 7,-11 11,-8 6,-10 3,-10 1,-6 0,-5-1,-7 0,-4-1,-3-6,-5-5,-7-1,-5-4,-1-2,0-8,5-3,2-6,5-1,6-3,4 1,7-2,13-2,11 1,11 3,2 4</inkml:trace>
  <inkml:trace contextRef="#ctx0" brushRef="#br1" timeOffset="117897.6033">12265 5974,'-4'0,"-1"-4,4-1,6 0,11 0,7-2,7 0,11 1,7 1,4-2,5 0,5 1,0-3,-2 1,-3-3,-7 1,-8 2,-15 2,-16 2,-19 2,-8 1</inkml:trace>
  <inkml:trace contextRef="#ctx0" brushRef="#br1" timeOffset="118146.9211">12580 5902,'-4'4,"2"1,3 5,0 4,0 7,0 10,4 7,1 9,4 5,0 2,-2-4,2-6,-1-7,3-6,3-11,-6-14,-3-8</inkml:trace>
  <inkml:trace contextRef="#ctx0" brushRef="#br1" timeOffset="118594.5921">13039 5878,'4'4,"2"9,-1 12,3 13,1 8,-2 9,2 4,0-1,-2-1,2-7,0-8,-2-14,-2-13</inkml:trace>
  <inkml:trace contextRef="#ctx0" brushRef="#br1" timeOffset="118830.8057">13088 6023,'0'-4,"4"-6,5-5,6-4,4-3,3-2,6 0,7-2,1 1,2 4,0 2,1-1,-2 4,-7 5</inkml:trace>
  <inkml:trace contextRef="#ctx0" brushRef="#br1" timeOffset="119698.9564">13596 5950,'0'-4,"4"-6,5 0,6-4,4-2,3 0,6 0,3 2,3-1,1 3,2 2,0 4,-3 7,-8 7,-3 7,-6 4,-2 8,-3 7,-4 6,1 0,-1 3,-2-4,2-7,0-5,-2-12,-5-12,-8-11,-6-8,-10-5,-4-4,-7 3,-5 5,-8 9,-5 7,-5 11,-2 8,1 10,2 3,7 1,12 0,11-3,11-1,12-2,10-5,13-6,15-5,10-6,9-6,8-7,6-7,0-4,-4-3,-5-2,-7 3,-10 2,-10 4</inkml:trace>
  <inkml:trace contextRef="#ctx0" brushRef="#br1" timeOffset="120280.2838">14588 5781,'0'-4,"-5"-2,-8 1,-8 1,-3 5,-6 3,-6 4,-2 5,-2 9,2 5,3 5,3 2,3 4,7 3,7 2,6 4,8-4,13-4,13-5,14-8,13-8,6-12,5-11,0-8,-2-7,-3-3,-4 1,-10 1,-10 4,-9 1,-10-2,-7 4</inkml:trace>
  <inkml:trace contextRef="#ctx0" brushRef="#br1" timeOffset="120615.1111">14805 5757,'-4'0,"3"0,5 0,7-4,5-2,4 1,7 1,11 1,8-3,7-1,12-2,8-1,-2-2,1-4,-5 2,-9-2,-10 3,-22 3,-19 3,-11 3</inkml:trace>
  <inkml:trace contextRef="#ctx0" brushRef="#br1" timeOffset="120880.3423">15192 5636,'4'0,"2"4,-1 5,-1 10,-1 10,-1 12,-1 7,0 8,-1 3,-1 3,1-4,4-4,1-7,0-8,4-10,3-10,5-8,-1-10,-3-10,-4-3</inkml:trace>
  <inkml:trace contextRef="#ctx0" brushRef="#br1" timeOffset="121215.4606">15604 5781,'0'-4,"0"-6,4-1,1 6,0 8,0 7,-2 10,-2 10,0 8,0 6,-1 4,0-3,-1 0,1-4,4-4,1-6,-4-11,-2-9</inkml:trace>
  <inkml:trace contextRef="#ctx0" brushRef="#br1" timeOffset="121403.7627">15386 5224,'4'0,"1"5,-3 0,-4 0</inkml:trace>
  <inkml:trace contextRef="#ctx0" brushRef="#br1" timeOffset="122182.2399">16112 5684,'-5'0,"-4"0,-6 0,-4 0,-3 0,-2 4,-1 6,0 5,0 4,0 7,4 3,2 5,4 5,4 4,9-1,8 0,8-2,9-5,9-3,12-8,6-7,8-12,1-9,3-14,-4-7,-4-3,-12-2,-8-3,-10-1,-10 2,-10 2,-11 2,-8 1,-9 2,-10 5,-2 1,-4 1,1 2,-1 1,2 2,3 0,4 1,3 4,10 2,13 3,6 2</inkml:trace>
  <inkml:trace contextRef="#ctx0" brushRef="#br1" timeOffset="122467.0402">16571 5684,'0'4,"4"6,2 5,-1 4,3 7,1 7,-2 7,-2 4,-2-1,3 1,1 0,-2-2,-1-5,3-9,-4-8,-3-13,-1-11,0-5</inkml:trace>
  <inkml:trace contextRef="#ctx0" brushRef="#br1" timeOffset="122844.513">16620 5878,'0'-4,"4"-2,1-3,4-5,9 0,6-1,6-3,2-2,5-2,4-1,2-1,0 4,-5 0,-4 5,-8 8,-5 6,-5 7,-5 11,-6 6,-2 8,1 6,1 2,-1 2,-1 2,-1 3,-1-3,4-1,1-3,-1-4,-1-4,3-7,-4-8,-3-10,0-11,-6-9,-5-5,0 0</inkml:trace>
  <inkml:trace contextRef="#ctx0" brushRef="#br1" timeOffset="130147.2512">3678 7402,'0'-4,"0"2,-4 7,-2 5,-3 14,-5 16,-8 20,-4 22,-11 25,-10 23,-11 19,-7 16,-9 14,-8 8,-3 3,0-8,4-14,6-14,8-22,7-20,10-18,5-16,6-13,5-13,5-12,3-9,2-9,1-4,8-6,11 0,10 2,9-2,9 2,9 2,8 6,8 5,9 5,11 1,14 4,9-1,10-2,8 1,2-1,2-2,3-3,-3-2,-3-1,-5-1,-4-1,-7-1,-7 1,-6 0,-9 0,-5-4,-5-6,-5-13,-13-7</inkml:trace>
  <inkml:trace contextRef="#ctx0" brushRef="#br1" timeOffset="131399.3045">3605 7402,'4'0,"6"0,5 0,8 0,8 0,16 0,12 4,17 5,11 2,12 3,9 2,12 4,1-2,1 0,-4-3,-5 0,-10-3,-14-3,-14 1,-12 3,-12 3,-11 3,-7 3,-7 1,-6 1,-8 1,-9 4,-9 5,-9 6,-5 12,-3 13,-6 13,-7 13,-5 16,-4 11,2 9,0 8,-2 2,0-2,3-3,0-4,3-7,5-12,3-8,3-8,2-9,2-5,0-5,1-5,4-8,1-9,3-10,5-7,0-6,1-4,3-2,1 0,-1-1,0 0,0 1,2 1,2-1,0 1,-3-4,0-1,0 0,1-7,1-10,2-5</inkml:trace>
  <inkml:trace contextRef="#ctx0" brushRef="#br1" timeOffset="132653.0564">2492 9942,'0'-4,"0"2,0 7,0 5,4 10,2 6,-1 6,-1 2,-1 0,-1-3,3-2,5-5,5-8,4-6,3-5,5 1,4-1,3-1,5 3,8 5,4-1,6 3,1 3,4 6,-1 4,1 2,3-1,3-1,1 4,3 0,0 0,1-3,0 0,0-7,0-1,-4-1,-2-3,0-1,-2-2,-5 0,-4-1,-8 0,-3-1,-6-3,-5-2,-12-7,-11-7,-6-2</inkml:trace>
  <inkml:trace contextRef="#ctx0" brushRef="#br1" timeOffset="133919.3565">5250 7692,'0'4,"4"1,2 5,3-1,5 4,-1 2,3 4,2 2,2-2,-3 0,1-4,-3 0,-5 2,-3 2,-3 1,-6 2,-4 6,-3 6,-10 9,-5 14,-7 14,-6 15,-6 14,-2 10,-4 8,0 3,4 2,0-3,1-6,3-1,1-4,-2-4,3-3,0-3,-3-1,3-2,-1 0,3-4,3-5,4-6,2-8,2-8,1-7,2-5,3-3,2-7,4-5,0-6,2-4,4-3,-2-6,2-1,2 0,1 1,3-7,0-14,2-10,0-3</inkml:trace>
  <inkml:trace contextRef="#ctx0" brushRef="#br1" timeOffset="135437.1513">3484 9869,'0'-4,"-4"-2,-6 1,-4 1,-5 1,-3 1,-2 5,-1 2,0 5,-1 4,6 4,4 3,6 2,13 1,10 1,11 0,9-4,8-5,5-7,3-3,1-8,-4-7,-5-2,-10-4,-10-3,-9-2,-10-3,-10 3,-7 1,-6 0,-3-2,-6 3,2 1,3 3,0 4,5 3</inkml:trace>
  <inkml:trace contextRef="#ctx0" brushRef="#br1" timeOffset="137065.2739">3823 7668,'0'4,"0"10,-4 10,-6 10,-5 15,-8 16,-8 17,-8 20,-9 13,-9 11,-7 10,-5 1,-3-1,3-4,4-7,5-14,9-16,5-17,10-13,7-9,5-11,6-8,6-7,5-4,4-2,-2-6,0-9,6-7,1-8,1 2,1-3,2 0,6 5,3 3,5 1,6 5,4 0,8 5,6-2,8 3,12-1,7 2,4 2,6 2,1 3,-5-2,-3-1,-7 1,-5-2,-6-1,-8-3,-8-3,-7-4,-9 2,-8-1</inkml:trace>
  <inkml:trace contextRef="#ctx0" brushRef="#br1" timeOffset="137835.7178">4863 7837,'4'0,"2"4,-1 6,-1 9,-5 13,-7 19,-10 20,-10 19,-9 15,-6 14,-8 12,-4 4,0 3,0 0,2-8,1-10,6-8,7-11,5-15,4-9,8-10,4-12,4-7,5-7,3-8,4-12,-3-15,0-12,1-5</inkml:trace>
  <inkml:trace contextRef="#ctx0" brushRef="#br1" timeOffset="138719.3852">3774 7692,'0'-4,"0"2,5 3,4 0,6 0,8 4,9 6,14 0,13 3,17-1,11 1,12-2,6-2,1-4,-1-2,-6-2,-12-2,-16 0,-16 4,-22 1,-20-1,-13 0</inkml:trace>
  <inkml:trace contextRef="#ctx0" brushRef="#br1" timeOffset="141821.1864">7597 7861,'0'4,"0"6,0 9,0 9,4 13,5 20,2 20,2 25,4 27,3 29,-2 27,-5 23,-3 16,-4 11,-8 6,-2-6,-2-15,1-21,2-20,0-24,1-20,2-20,-1-23,1-19,0-18,1-16,-1-23,0-23,0-19,-4-19,-1-2</inkml:trace>
  <inkml:trace contextRef="#ctx0" brushRef="#br1" timeOffset="143900.5103">7597 7885,'4'0,"5"0,6-4,8-1,9 0,10-4,16-3,14-5,19-3,15-2,14-6,11-7,13 0,1-4,2 2,-4 2,-10-1,-15 2,-11 6,-16 5,-15 5,-12 2,-13 4,-11 3,-8 4,-10-1,-8-5,-11 1,-6 5,2 4,1 7,0 5,1 10,-1 13,5 18,1 20,-1 19,0 18,-2 20,3 12,0 11,0 9,-2 5,3 0,0 0,-1-4,-2-8,-1-6,-1-4,-2-5,1-6,-2-9,5-9,1-12,4-12,1-7,-2-12,2-8,-1-8,3 0,-1-3,1 0,0-3,-4 0,3-2,-2 1,-2-5,2-2,-1-3,-1-5,-3-3,3-8,0-3,-1-1,-2 0,-1 1,-2 2,0 0,3-2,1-2,-4-3,-2-8,-6-6,-1-7,1-2</inkml:trace>
  <inkml:trace contextRef="#ctx0" brushRef="#br1" timeOffset="148405.2225">7258 11345,'0'-4,"4"-2,6 1,4 1,14-3,13-1,16-2,20-4,21-4,22-3,24-2,25-1,24 0,17-1,13 4,7 2,-4 3,-7 6,-12 3,-16 4,-21 2,-18 1,-23 0,-21 1,-20 0,-22 4,-17 1,-13-1,-9 0,-4-2,-3-1,-4 3,-5-4,-9-1,-4-5,-6-2,-2 0</inkml:trace>
  <inkml:trace contextRef="#ctx0" brushRef="#br1" timeOffset="150121.1379">7863 8055,'0'4,"0"5,0 6,0 4,0 7,4 12,1 7,0 9,0 11,2 7,0 8,-1 11,-1 10,2 9,0 6,-1 8,-2 4,-1 0,-1-1,-1-1,-1-2,-1-1,1-1,0-5,0-2,-1-4,1-4,0-8,0-9,0-11,0-11,4-9,2-6,-1-8,-1-3,3-5,1-5,-2-3,-2-3,-1-1,3-6,0-9,0-15,-2-7</inkml:trace>
  <inkml:trace contextRef="#ctx0" brushRef="#br1" timeOffset="151310.1006">7863 8031,'0'4,"4"1,5 0,2-5,3-2,2-1,4-1,6 2,7-4,6-1,5-3,7-4,7 1,6-7,9-3,8-2,7-5,5-2,3 1,-2-2,-6-1,-4 2,-5 3,-11 1,-10 2,-9 5,-10 2,-8 5,-4 4,-3 4,-1 3,-1 2,0 1,-3-3,-1-2,0 1,-3-4,-3 0</inkml:trace>
  <inkml:trace contextRef="#ctx0" brushRef="#br1" timeOffset="152377.3265">9508 7523,'0'4,"-5"1,0 4,0 5,1 4,1 3,1 2,1 5,0 11,1 6,1 8,-1 12,0 11,0 9,0 11,0 9,0 8,0 9,0 8,0 8,0 4,0-1,0-5,0-3,0-6,0-6,0-8,0-3,0-3,0-8,0-4,0-6,4-6,2-4,-1-4,-1-6,-1-3,-1-4,3 0,1-3,-1-2,-1-4,-1-2,-1-6,-1-2,3-4,1-5,0-4,-1-3,-1-2,3-5,0-2,0 0,-2 1,-1 2,-2 1,4-4,-3-8,-2-10,-2-9,-3-16,-2-3</inkml:trace>
  <inkml:trace contextRef="#ctx0" brushRef="#br1" timeOffset="153359.792">9290 9264,'0'-4,"-4"-1,-6-1,-1-2,-2 0,-4 1,-2 1,1 7,0 3,3 4,0 6,2 4,4 3,3 2,3 6,2 2,5-1,6-1,5-5,5-3,2-5,3-9,0-6,0-7,0-11,-4-7,-1-7,-5-2,-5-1,-3-1,-4 0,-6 2,-6 7,-7 12,-4 8,2 5</inkml:trace>
  <inkml:trace contextRef="#ctx0" brushRef="#br1" timeOffset="154178.7933">9266 9143,'0'-4,"-4"-1,-6 0,-5 0,-4 2,-3 1,-2 6,-1 5,0 6,0 4,4 7,2 4,3 0,6-1,3 0,8 2,7 0,7-1,5-5,3-8,2-6,0-5,1-3,-1-7,1-7,-1-5,-1 0,-4-2,-5 3</inkml:trace>
  <inkml:trace contextRef="#ctx0" brushRef="#br1" timeOffset="158122.8811">12096 8200,'0'-4,"-4"-2,-2-3,1 3,1 8,5 11,3 15,0 21,0 21,-1 20,-5 23,-11 18,-7 10,-4 7,-6-2,-2-9,0-16,5-15,4-19,5-14,6-17,5-13,4-10,2-15,1-14,1-13,5-8,4-1,2-2,2 2,3 5,-2 0,-2 6,-1 5,3 2,3 6,6 1,11 4,13 1,18-3,19-3,19 3,17-1,21 2,14 4,15 3,10 4,12 1,6 2,2-4,4 0,-5-5,-2 1,-7-4,-11-3,-16 0,-15 0,-20-3,-20 3,-20-1,-18 2,-16 0,-21-6,-21-8,-17-7,-8-2</inkml:trace>
  <inkml:trace contextRef="#ctx0" brushRef="#br1" timeOffset="159610.1589">12096 8152,'4'0,"6"0,4 4,10 1,7 0,16 4,20-1,24 3,24 0,27 2,25-2,26-2,17-3,10 2,4 0,-3-2,-6-2,-10-2,-12 0,-10-2,-16 0,-14 0,-14-1,-18 1,-17 0,-14 0,-14-1,-16 1,-14 0,-11 0,-7 5,-8 4,-8 6,-10 8,-5 9,-6 10,-6 16,-5 9,-6 11,-4 8,0 9,4 2,3 1,6-5,5-5,5-5,-1-5,1-7,2-8,2-5,1-10,1-4,1-6,0-4,1-5,-1-3,0-2,0 0,1-1,-1 0,0 0,0 1,0 0,4-4,-3-6,-1-9,-5-9,-2-9,1-1</inkml:trace>
  <inkml:trace contextRef="#ctx0" brushRef="#br1" timeOffset="160456.8884">12459 8393,'4'0,"1"5,1 4,2 6,0 4,-1 7,-1 3,-3 1,-1 0,3-6,-4-7,-1-10,-1-6</inkml:trace>
  <inkml:trace contextRef="#ctx0" brushRef="#br1" timeOffset="160891.1341">12556 8345,'0'-4,"0"3,4 1,5 1,6 4,4 2,7 3,3 0,2 3,2 3,1-1,-2 0,-2 3,-2 2,-6 1,-10-2,-12 0,-10-4,-8-1,-8-1,-4-4,-5 0,-2 0,-1-2,1-3,2-1,4-2,2-1,3 0,1 0,9 3,12-2,6-1</inkml:trace>
  <inkml:trace contextRef="#ctx0" brushRef="#br1" timeOffset="161594.9263">13160 8466,'-4'0,"-5"0,-6 0,-4 0,1 4,0 2,2 3,1 5,2 3,3 4,4 2,7 2,7-1,11-3,6-1,7-5,6-8,5-6,4-2,-3-6,-4-6,-5-4,-9-4,-12 2,-9 0,-9-1,-9-1,-5 2,0 2,-2 2,0 5,2-1,1 2,2 3</inkml:trace>
  <inkml:trace contextRef="#ctx0" brushRef="#br1" timeOffset="162279.7557">13862 8466,'0'-4,"0"3,0 5,0 6,0 11,0 4,0 3,0 5,0 1,0-2,0-9,0-14,0-12,0-6</inkml:trace>
  <inkml:trace contextRef="#ctx0" brushRef="#br1" timeOffset="162762.7228">13886 8442,'0'4,"4"6,2 4,3 5,5 3,4-2,2-1,3 1,6 1,1 2,0 0,0 0,2-3,-5-1,-1-4,-3-4,-4-9,-5-8,-6-8,-4-5,-2-3,-2-3,-1-5,4-1,1 0,1 1,-2 2,0 2,-1 0,-6 6,3 9,2 12,0 5</inkml:trace>
  <inkml:trace contextRef="#ctx0" brushRef="#br1" timeOffset="163312.4202">14515 8539,'0'-5,"0"-4,-4-2,-2-2,-3 0,-5 7,-3 9,-4 7,2 7,4 4,5 3,4 1,3 1,2 0,5-1,7-4,4-6,5-5,7-4,3-4,0-6,4-2,-5-5,-2-4,-6-3,-7-4,-6-1,-8 2,-4 2,-5-1,-6 3,-4 5,1 0,-1 2,4 3</inkml:trace>
  <inkml:trace contextRef="#ctx0" brushRef="#br1" timeOffset="163845.8993">14709 8490,'-5'0,"4"0,5 0,11 0,7 0,7 0,8 0,5 0,4 0,-2 0,0 0,-3 0,-5 0,-8-4,-9 3,-12 1,-12 1,-8 0,-6 0,-5 0,3 4,4 5,5 5,5 4,8 3,3 2,1 1,0 0,-1 4,-1 2,3-1,0-2,0-8,-6-13,-3-8</inkml:trace>
  <inkml:trace contextRef="#ctx0" brushRef="#br1" timeOffset="164577.2134">12459 8974,'0'4,"0"6,0 4,0 10,-4 7,-2 4,1 3,-3 0,-1-3,2-3,2-2,6-8,2-10,2-12,3-10,1-3</inkml:trace>
  <inkml:trace contextRef="#ctx0" brushRef="#br1" timeOffset="165062.2921">12459 8998,'0'-4,"0"-6,4 0,6 4,4 5,5 1,3 6,2 5,1 5,4 4,2 3,-1-3,-1 0,-5 0,-3 1,-9 1,-11 1,-10-4,-7 0,-5-4,-3-5,-2-3,0 1,0-2,-4 0,-1-3,1-1,2-1,0 0,2-1,9-1,12 1,10 0,5 0</inkml:trace>
  <inkml:trace contextRef="#ctx0" brushRef="#br1" timeOffset="165446.6005">12870 9095,'0'-4,"0"2,0 7,0 10,0 6,0 4,0 2,0 1,0-1,0-1,0 0,4-5,6-10,0-11,4-10,-1-3</inkml:trace>
  <inkml:trace contextRef="#ctx0" brushRef="#br1" timeOffset="166074.5571">13330 9119,'0'-4,"-4"-1,-6-1,-5 2,-4 1,-7 1,-3 1,-1 1,0 4,2 2,5 3,7 5,6 4,8-1,10 1,7-3,9 0,4-2,7 0,0-1,4 0,-2-1,-3 2,-2-2,-8 2,-7 2,-11-1,-6 2,-8-3,-6-3,-5 0,-3 0,-7-3,-1-3,-1-1,1-2,2-5,1-5,5-7,7-3,2 1,2-1,4 3</inkml:trace>
  <inkml:trace contextRef="#ctx0" brushRef="#br1" timeOffset="166428.447">13426 9216,'-4'0,"3"0,1-4,5-2,6 1,5 1,4 1,7 1,6 1,7 1,5 0,2 0,2 0,-4 0,-5 0,-13 1,-16-1,-13 0,-7 0</inkml:trace>
  <inkml:trace contextRef="#ctx0" brushRef="#br1" timeOffset="166661.5177">13717 9216,'0'4,"0"6,0 4,0 5,0 3,0 2,-4 1,-2 0,1 1,1-1,5-5,2-5</inkml:trace>
  <inkml:trace contextRef="#ctx0" brushRef="#br1" timeOffset="168498.5678">13983 9240,'0'-4,"0"3,-4 5,-2 7,1 9,1 5,1 3,1 1,1-1,1 0,4-2,10-5,6-6,9-5,2-9,6-9,3-6,0-2,-3-2,-8-1,-4-3,-7-1,-7-1,-8 0,-6-1,-6 1,-5-1,-1 1,-2 4,2 5</inkml:trace>
  <inkml:trace contextRef="#ctx0" brushRef="#br1" timeOffset="168748.749">14418 9240,'0'4,"0"6,0 5,-4 8,-1 4,-1 2,2 0,1 0,1-2,1-1,1-9,0-8</inkml:trace>
  <inkml:trace contextRef="#ctx0" brushRef="#br1" timeOffset="169193.2949">14370 9216,'0'-4,"4"-2,6 1,8 1,7 5,2 3,1 0,0 4,-1 0,-5 4,-6 3,-10-1,-10 1,-9-1,-5 1,-5-3,-2-3,3 1,9 3,12 4,9-2,8 1,5-2,3 1,2-3,0 1,1-1,-2-3,-3 0,-7 0</inkml:trace>
  <inkml:trace contextRef="#ctx0" brushRef="#br1" timeOffset="169981.5729">14854 9288,'0'5,"0"4,0 10,0 6,0 2,0 1,0 0,0-1,0-1,4-5,1-10,-4-10,-2-11,-1-7,0-5,0-2,0-3,1-3,1-2,-5 1,0 2,-1 1,6 6,7 6,6 6,5 5,4 7,2 4,1 4,0 1,-3 3,-3-2,-3 2,-5 3,-8-2,-10-4,-2 1,-5-2,-3-2,-4-3,-2-2,-1-2,4 4,9 0,10-1,10 0,7-1,10 2,4 2,5-2,1 3,-2 1,-2 2,-7 3,-8 4,-10-1,-11 0,-9-2,-6 0,-8-3,-4-3,0 2,-4-3,0-1,3-2,2-7,1-2,7-5,3-1,4-3,5-3,4 1</inkml:trace>
  <inkml:trace contextRef="#ctx0" brushRef="#br1" timeOffset="170900.7035">13064 8176,'4'0,"5"0,6-4,4-6,7-5,12-4,7-7,13-7,8-7,10-4,4-3,1 2,-1 1,-6 3,-11 5,-13 9,-10 8,-12 4,-15 4,-10 4</inkml:trace>
  <inkml:trace contextRef="#ctx0" brushRef="#br1" timeOffset="171348.2975">13910 7426,'0'4,"0"6,4 4,2 5,-1 3,3 2,1 1,2 4,4 2,-1-1,1 4,3-1,2-2,1-6,-2-2,0-7,-4-9,-9-10,-4-4</inkml:trace>
  <inkml:trace contextRef="#ctx0" brushRef="#br1" timeOffset="171867.0019">13765 7498,'-4'0,"3"0,5 0,7-4,9-1,5-5,3 1,1-4,3 2,1-2,-1 1,-7-2,-11 3,-8 2</inkml:trace>
  <inkml:trace contextRef="#ctx0" brushRef="#br1" timeOffset="172763.9085">14080 7668,'4'0,"5"4,6 1,4 5,7 3,8 5,5 3,10 6,12 3,8 0,9 3,7 1,3 2,-3-1,-2 2,-8-1,-13-3,-7-2,-11-7,-7-4,-7-4,-3-2,-4-2,0-4,-1-4,1-1,-4 2,-1 0,0 0,2-1,-7-2,-10-5,-10-2,-3 0</inkml:trace>
  <inkml:trace contextRef="#ctx0" brushRef="#br1" timeOffset="177212.9108">17539 8611,'0'8,"0"12,0 13,4 19,6 25,4 19,5 19,3 18,2 16,-3 10,-1 4,-4-5,-1-10,-3-9,2-16,-3-16,1-18,-1-17,-3-15,-2-14,-3-11,-5-9,-8-10,0-2,-4-4,4-2,10-7,7-3,7 0,6 0,3-2,6-1,6-3,10-4,13-3,18-6,20-9,19-10,23-10,16-9,15-1,8-3,6-3,2 3,-7 4,-9 8,-8 10,-11 3,-15 6,-13 3,-12 9,-11 2,-15 2,-14-4,-14-3,-16 4</inkml:trace>
  <inkml:trace contextRef="#ctx0" brushRef="#br1" timeOffset="178763.7866">18942 8780,'0'-4,"-4"-1,-6 0,-5 0,-4 7,-7 9,-3 13,-5 9,-1 12,1 11,3 8,2 5,7 0,6-5,10-8,11-14,8-14,6-16,4-18,2-17,1-12,1-8,3-6,-3-2,-3-1,0 0,-1 1,-4 5,-5 6,-1 10,-3 14,-3 14,-2 12,-7 7,-3 6,0 3,0 1,2 0,0 3,2 6,0 4,5 4,6-2,5 1,4-3,3-5,2-3,5-8,2-12,3-8,1-12,-2-10,-2-10,1-8,0-6,-1-9,-3-7,-1-11,-1-10,-5-4,-3-4,-3 0,-9 7,-10 5,-12 10,-11 13,-10 11,-11 8,-9 10,-8 9,-5 6,-2 10,-3 7,1 7,-1 9,-3 9,-5 10,-1 15,-3 9,2 14,6 13,9 12,13 7,15 6,19 2,22-3,23-9,20-11,20-14,20-22,16-21,16-26,10-24,4-23,-4-19,-5-13,-12-12,-15-6,-20-5,-17-1,-18-2,-16 14</inkml:trace>
  <inkml:trace contextRef="#ctx0" brushRef="#br1" timeOffset="180216.516">17587 8635,'-4'0,"3"0,5-4,7-1,9 0,14-4,17-3,21-9,23-5,23-5,22-11,23-6,17-7,15-7,11-5,4-3,-6 1,-8 1,-12 3,-14 5,-19 4,-18 8,-25 8,-21 10,-18 7,-16 6,-13 7,-10 10,-9 7,-9 8,-6 10,-4 8,-2 11,-2 14,0 15,-4 14,-5 18,0 11,1 11,-2 4,2 1,2-2,2-7,3-7,5-11,3-12,1-9,-2-10,4-10,0-11,-2-11,-1-9,2-9,0-5,-1-10,-5-11,-4-8,-1-8,1 1</inkml:trace>
  <inkml:trace contextRef="#ctx0" brushRef="#br1" timeOffset="180899.9273">17611 8660,'4'0,"6"0,5 4,4 1,7 4,7 5,7 4,8 3,5 6,1 3,0 0,-1-1,-1-5,-2-3,-5 0,-6-5,-5-4,-5-5,-3-3,-6-6,-6-4</inkml:trace>
  <inkml:trace contextRef="#ctx0" brushRef="#br1" timeOffset="181831.0883">19401 8974,'5'-4,"4"-6,6-4,4-10,7-7,12-12,11-10,10-9,11-11,11-8,7-8,6-5,3-2,-3 2,-5 4,-5 11,-8 9,-14 13,-13 12,-14 10,-14 14,-10 11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00.332"/>
    </inkml:context>
    <inkml:brush xml:id="br0">
      <inkml:brushProperty name="width" value="0.1" units="cm"/>
      <inkml:brushProperty name="height" value="0.1" units="cm"/>
      <inkml:brushProperty name="ignorePressure" value="1"/>
    </inkml:brush>
  </inkml:definitions>
  <inkml:trace contextRef="#ctx0" brushRef="#br0">26 122,'0'-4,"-4"-2,-2 5,1 10,1 13,1 14,1 18,1 20,1 13,0 10,4 4,2-3,3-10,5-15,4-17,3-13,2-14,-3-16,0-15,-1-15,2-8,-3-9,-5-10,-4-7,-4-6,-3-7,-1 1,-2 1,0 9,0 20,1 24,3 23,6 20,6 14,8 6,8 6,8-3,5-2,3-7,2-8,-3-6,-1-9,-1-13,-2-12,-6-11,0-11,-1-15,-8-13,-8-10,-7-8,-6-8,-8-4,-8-5,-6 4,-4 8,-8 7,-2 12,-5 10,-1 13,3 8,1 7,8 3,2 3,6-1,1 2,4-2,3 1</inkml:trace>
  <inkml:trace contextRef="#ctx0" brushRef="#br0" timeOffset="873.8454">969 315,'0'4,"4"10,2 10,-1 14,3 13,1 9,2 8,0 4,-3-2,-2-4,2-10,0-10,-2-8,-2-16,-1-15,-6-13,-2-13,0-13,0-8,2-6,1 1,1 0,-4 3,-1 5,1 1,5 1,3 4,5 2,1-2,7-3,5-1,3-3,2 2,0 2,-4 4,-2 6,0 7,-3 11,-9 10,-6 5</inkml:trace>
  <inkml:trace contextRef="#ctx0" brushRef="#br0" timeOffset="1186.4173">1477 315,'0'-4,"-4"-1,-1 3,0 8,0 10,2 10,1 14,1 12,5 10,2 6,-1 5,4-3,-1-5,4-8,-2-11,-1-17,-3-22,-2-12</inkml:trace>
  <inkml:trace contextRef="#ctx0" brushRef="#br0" timeOffset="1452.4626">1381 1,'4'4,"1"1</inkml:trace>
  <inkml:trace contextRef="#ctx0" brushRef="#br0" timeOffset="1805.4601">1598 315,'-4'0,"-1"4,4 2,6-1,11-1,7-1,7-1,11-1,7-1,4-4,0-1,-3-1,-3-2,-4-1,-15 2,-10 1</inkml:trace>
  <inkml:trace contextRef="#ctx0" brushRef="#br0" timeOffset="2004.6302">1840 291,'0'4,"0"6,0 4,0 10,0 11,0 13,0 7,4 6,2 5,3-1,1-3,2-7,0-10,-3-8,-3-14,-2-12</inkml:trace>
  <inkml:trace contextRef="#ctx0" brushRef="#br0" timeOffset="2537.6445">2203 654,'0'-4,"4"-2,6 1,5 1,4-3,3-5,6-4,2-3,0-3,0-2,-2-4,-6-3,-6 1,-6 1,-8 5,-10 3,-7 5,-9 1,-9 3,-6 8,-6 8,-3 13,2 6,6 9,4 6,10 5,12 0,13 0,11 1,8 2,8-3,9-1,3-3,2-5,3-3,3-7,-3-4,0-5,-4-9,-4-10,-4-8,-3-11,2-9,0-8,-5-9,-3-4,-5 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03.952"/>
    </inkml:context>
    <inkml:brush xml:id="br0">
      <inkml:brushProperty name="width" value="0.1" units="cm"/>
      <inkml:brushProperty name="height" value="0.1" units="cm"/>
      <inkml:brushProperty name="ignorePressure" value="1"/>
    </inkml:brush>
  </inkml:definitions>
  <inkml:trace contextRef="#ctx0" brushRef="#br0">68 206,'0'-4,"-5"-2,4 1,1-3,10-1,6-2,9-4,9-7,6-4,5-2,-1 4,-4 1,-5 6,-4 9,-7 10,-8 9,-7 7,-4 8,-4 9,-1 5,-2 5,5 3,5-2,2-6,3-5,3-8,-1-13,-7-9,-4-10,-8-3,-7-5,-10 0,-10-2,-3 1,-4 4,-9 7,-4 8,-1 8,-1 5,5 4,7 3,10 0,6 1,7 0,11-5,16-1,9-5,10 0,13-3,8-8,7-8,7-8,1-6,2-4,-2-2,-8-2,-10 1,-7 3,-8 2,-8 0,-8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1.810"/>
    </inkml:context>
    <inkml:brush xml:id="br0">
      <inkml:brushProperty name="width" value="0.2" units="cm"/>
      <inkml:brushProperty name="height" value="0.2" units="cm"/>
      <inkml:brushProperty name="color" value="#F6630D"/>
      <inkml:brushProperty name="ignorePressure" value="1"/>
    </inkml:brush>
  </inkml:definitions>
  <inkml:trace contextRef="#ctx0" brushRef="#br0">1 0,'2'0,"4"3,2 2,3 4,2 2,1 4,0 4,0 6,1 4,-1 4,-2 3,-1 0,-2 2,-3-6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08.436"/>
    </inkml:context>
    <inkml:brush xml:id="br0">
      <inkml:brushProperty name="width" value="0.1" units="cm"/>
      <inkml:brushProperty name="height" value="0.1" units="cm"/>
      <inkml:brushProperty name="ignorePressure" value="1"/>
    </inkml:brush>
  </inkml:definitions>
  <inkml:trace contextRef="#ctx0" brushRef="#br0">104 159,'0'8,"0"11,4 15,2 13,3 16,1 14,-2 13,-2 9,-2-1,-2-4,4-6,-1-9,0-15,3-14,0-11,-1-16,-6-17,-4-17,-4-11,-2-1</inkml:trace>
  <inkml:trace contextRef="#ctx0" brushRef="#br0" timeOffset="371.2018">8 764,'0'-5,"4"0,5-4,10-5,10 0,12-1,7-3,8 2,7 4,5 3,3 4,-2 7,-9 3,-10 4,-10 6,-11 7,-11 5,-9 2,-5 0,-8-1,-7 3,-10 1,-6-2,-6-1,-6-2,-9-1,-4-1,-5-1,-6 1,-1-6,-1 0,2-5,8 1,9-4,16-6,13-5</inkml:trace>
  <inkml:trace contextRef="#ctx0" brushRef="#br0" timeOffset="1081.6635">854 643,'0'4,"0"5,0 6,4 8,2 9,-1 11,-1 10,-1 5,-1 0,-1-1,0-6,-1-8,-1-15,5-16,1-15,1-15,-2-13,-2-4,0-6,-1-3,4 1,0 1,0 2,3 4,1 0,2 3,-1 1,3 8,2 3,4 1,2 4,2 0,1 4,0 3,1 3,-4 3</inkml:trace>
  <inkml:trace contextRef="#ctx0" brushRef="#br0" timeOffset="1416.0887">1338 691,'0'-4,"4"-2,2 5,-1 11,3 7,1 5,-2 8,-2 6,-2 5,-1 1,3-4,1-4,-1-3,-1-12,-2-12,0-16,-1-7</inkml:trace>
  <inkml:trace contextRef="#ctx0" brushRef="#br0" timeOffset="1651.993">1314 328,'0'4,"4"2,6-1,0 3,0 1</inkml:trace>
  <inkml:trace contextRef="#ctx0" brushRef="#br0" timeOffset="2299.6332">1628 884,'4'0,"2"5,3 0,5 0,4-1,3-5,2-2,5-1,7-4,0-5,0-4,-3-3,-3-3,-6-1,-6 0,-12-2,-9 5,-9 2,-11 4,-8 4,-8 8,-1 6,-2 5,-2 6,7 4,6 4,8 6,8 2,12 5,9 0,9 2,10 0,5-3,6-4,5-1,4-7,3-7,1-5,2-6,-1-6,1-8,-1-10,-4-6,-2-6,-4-3,-8 1,-10 3,-9 1,-5 7</inkml:trace>
  <inkml:trace contextRef="#ctx0" brushRef="#br0" timeOffset="2990.203">2862 256,'4'-5,"2"-4,-1-6,-1-4,-5 1,-7 0,-10-2,-6-1,-7-1,-7 3,-5 0,-3 4,2 1,4 2,5 3,4-1,4 2,5 5,4 8,4 8,4 8,5 15,2 12,3 15,4 9,6 9,6 7,4 1,3 1,-3-5,-1-6,1-8,-3-7,0-11,-3-10,-5-9,-2-5,-4-12,-6-9,-6-15,-2-9,0-2</inkml:trace>
  <inkml:trace contextRef="#ctx0" brushRef="#br0" timeOffset="3223.6699">2282 691,'4'0,"5"0,10 0,10 0,8 0,5 0,5 0,2 0,1 0,1-4,-1-2,-5 1,-5-3,-10-5,-10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12.670"/>
    </inkml:context>
    <inkml:brush xml:id="br0">
      <inkml:brushProperty name="width" value="0.1" units="cm"/>
      <inkml:brushProperty name="height" value="0.1" units="cm"/>
      <inkml:brushProperty name="ignorePressure" value="1"/>
    </inkml:brush>
  </inkml:definitions>
  <inkml:trace contextRef="#ctx0" brushRef="#br0">328 122,'0'-4,"-4"-2,-6 1,-5 1,-4 1,-3 5,-6 3,-2 0,0 3,0 5,2-1,6 3,1 2,6 3,9 2,9 1,9-3,10-1,10-3,7-6,10-3,9-3,2-3,4-1,-1 0,-7-1,-5 0,-7 4,-6 2,-11 5,-9 3,-12 1,-7 1,-12 3,-7 2,-9 6,-7 3,-7 0,-3-4,-3-3,0-5,-2-1,-3-4,-1-7,1-5,5-7,3-1,5-5,9-3,11 0</inkml:trace>
  <inkml:trace contextRef="#ctx0" brushRef="#br0" timeOffset="567.991">739 219,'4'0,"6"0,5 0,8 0,12-4,10-2,8 1,8-3,6-1,-1-2,-2 0,-5-1,-8 0,-16 3,-23 3,-14 2</inkml:trace>
  <inkml:trace contextRef="#ctx0" brushRef="#br0" timeOffset="804.162">1029 146,'-4'0,"-1"4,4 10,2 6,1 13,1 8,3 10,1 8,3 3,0-1,-1-7,-3-8,2-9,-1-13,-1-12</inkml:trace>
  <inkml:trace contextRef="#ctx0" brushRef="#br0" timeOffset="1620.96">1344 316,'0'-5,"4"0,6-4,4-1,9-2,5-4,5-3,6 2,0 0,1 2,-1 0,-4 6,-7 10,-9 8,-3 6,-5 10,0 4,-1 6,0 4,4 1,4-3,-2-4,0-7,-2-4,-3-10,-8-7,-5-8,-5-4,-11-5,-5-4,-8 0,-7 4,-4 2,-4 5,-3 1,0 7,-1 3,4 4,6 8,6 6,4 3,8 0,7 1,10-1,10-1,13-5,12-2,8-3,10-6,6-8,5-8,6-8,-1-5,-2-4,-4-2,-8 4,-12 0,-9 5,-8 4</inkml:trace>
  <inkml:trace contextRef="#ctx0" brushRef="#br0" timeOffset="2006.891">1852 219,'4'0,"6"0,4 0,5 0,7 0,8-4,10-2,5 1,4 1,4-3,1-1,-5 2,-4 2,-9-4,-9 1,-12 5,-15 3,-7 2</inkml:trace>
  <inkml:trace contextRef="#ctx0" brushRef="#br0" timeOffset="2255.1771">2215 122,'0'4,"0"6,0 4,0 6,4 6,1 7,1 7,2 4,0 3,-1 2,3 1,-1-5,-2-4,-2-7,2-8,0-13,-1-13,-2-6</inkml:trace>
  <inkml:trace contextRef="#ctx0" brushRef="#br0" timeOffset="2988.2841">2602 412,'4'0,"5"0,6 0,4 0,3-4,6-5,7-6,1-4,-2-3,3-2,-6-5,-8-2,-4 1,-9 5,-6 2,-8 6,-8 1,-10 4,-9 3,-7 8,-7 8,-2 7,-3 5,4 8,5 7,10 7,6 3,7 4,11 1,11 1,8-4,7-6,4-6,7-4,1-3,9-6,5-7,4-10,5-10,6-7,2-11,1-4,0-7,-8-1,-9-2,-8 1,-10 2,-15 8,-9 8</inkml:trace>
  <inkml:trace contextRef="#ctx0" brushRef="#br0" timeOffset="4134.6003">3352 170,'4'-4,"5"-1,2 4,-2 6,-1 7,1 9,-1 10,-1 7,-3 10,-1 5,-2 1,0-3,-1-8,0-6,-1-13,5-12,1-11,0-10,-1-8,-1-5,-1-7,3-2,1-5,-1 0,3 2,1 2,2 4,3 1,0 2,1 0,7 1,3 1,2-1,0 0,0 4,0 10,-6 10,-5 10,-7 11,-3 10,-4 9,-2 4,-1 5,0 1,4-4,2-5,-1-6,4-8,4-14,1-12,1-15,-1-14,2-9,1-8,-1-4,1 3,-3 4,1 6,2 9,3 8,-3 13,1 10,-3 14,-3 7,-5 8,-2 6,-2 1,2 2,1-2,0-4,2-4,1-3,3-7,-1-10,-1-13,-3-5</inkml:trace>
  <inkml:trace contextRef="#ctx0" brushRef="#br0" timeOffset="4703.2614">4223 340,'4'0,"5"0,6 0,4 0,3 0,2 0,5-4,2-6,3-1,1-2,-2-4,-7-3,-3-1,-5-3,-7 0,-8-1,-14 0,-9 1,-8 3,-9 6,-6 6,0 7,0 10,-2 6,3 6,9 7,9 3,10 5,6 5,10 4,7 2,8 2,8-4,4-4,10-9,6-11,4-8,1-6,6-8,0-8,-4-11,-4-5,-5-3,-10-1,-7 2,-7 0,-12 6,-6 6</inkml:trace>
  <inkml:trace contextRef="#ctx0" brushRef="#br0" timeOffset="5039.1595">4876 98,'0'-4,"0"2,4 3,1 4,0 6,0 4,2 9,0 4,-1 10,-1 6,-2 5,-1-3,-2-1,1-3,-2-5,1-5,0-12,-1-13,1-17,-4-10,-2-2</inkml:trace>
  <inkml:trace contextRef="#ctx0" brushRef="#br0" timeOffset="5351.1229">4900 291,'0'-4,"4"-1,6-5,4-3,5-5,3-3,6-2,3-1,3-1,1 4,-2 1,-2 5,-6 8,-4 10,-5 8,-5 7,-5 4,-3 7,-3 6,0 6,-1 4,4-2,2 1,-1-4,0-4,-2-4,4-8,-3-7,-3-12,-1-10,-1-4</inkml:trace>
  <inkml:trace contextRef="#ctx0" brushRef="#br0" timeOffset="5870.7429">5384 146,'4'0,"5"-4,10-1,10-5,8 1,6 0,7-1,9 1,2-3,-1 2,-3-3,-7 2,-3 2,-10-1,-16 1,-15 2,-16 2,-8 2</inkml:trace>
  <inkml:trace contextRef="#ctx0" brushRef="#br0" timeOffset="6105.1825">5747 1,'0'4,"0"6,4 5,1 8,0 8,0 8,2 5,0 3,-1 6,-1 3,-2-5,3-7,0-6,-1-6,3-4,0-11,-1-13,-2-11,-2-12,-1-3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19.474"/>
    </inkml:context>
    <inkml:brush xml:id="br0">
      <inkml:brushProperty name="width" value="0.1" units="cm"/>
      <inkml:brushProperty name="height" value="0.1" units="cm"/>
      <inkml:brushProperty name="ignorePressure" value="1"/>
    </inkml:brush>
  </inkml:definitions>
  <inkml:trace contextRef="#ctx0" brushRef="#br0">334 809,'0'-4,"-4"-2,-5 1,-6 1,-4 1,-7 1,-3 5,-2 2,-2 9,-1 5,2 4,2 7,2 6,6 5,6 4,11-2,10 0,8-2,10-6,9-7,12-9,7-12,2-11,1-9,0-11,-6-5,-7-2,-6-4,-9 1,-9 0,-11 4,-16 1,-9 3,-6 5,-7 2,-2 4,0 5,7 0,3 2,2 1,4-1,10 1,6 1</inkml:trace>
  <inkml:trace contextRef="#ctx0" brushRef="#br0" timeOffset="752.6785">1084 277,'0'-4,"0"-6,0-5,-4-4,-5-3,-6-2,-4 0,-7-2,-4 1,-4 0,-1 0,-2 5,0 5,3 1,3 8,3 4,1 7,6 10,3 12,3 13,5 12,5 14,2 16,6 10,3 7,4 2,4 1,1-1,1-9,-2-8,1-9,-2-11,0-11,-1-10,-3-9,-4-15,-1-13,-7-13,-2-9,-4-6,-2 1</inkml:trace>
  <inkml:trace contextRef="#ctx0" brushRef="#br0" timeOffset="1002.2297">552 785,'-4'0,"3"0,5 0,3 4,7 1,7 1,7-6,7-3,6 0,4 0,-1-4,0 0,-4-4,-4 1,-4 1,-7-1,-9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21.111"/>
    </inkml:context>
    <inkml:brush xml:id="br0">
      <inkml:brushProperty name="width" value="0.1" units="cm"/>
      <inkml:brushProperty name="height" value="0.1" units="cm"/>
      <inkml:brushProperty name="ignorePressure" value="1"/>
    </inkml:brush>
  </inkml:definitions>
  <inkml:trace contextRef="#ctx0" brushRef="#br0">82 237,'4'4,"1"6,5 4,3 9,1 9,1 11,-1 10,-3 13,-4 8,-3 3,-2 1,-2 0,0-6,0-10,-1-12,4-10,3-17,-2-15,0-14,-1-14,-5-16,-2-2</inkml:trace>
  <inkml:trace contextRef="#ctx0" brushRef="#br0" timeOffset="412.1526">82 285,'-4'0,"-2"-4,5-1,2 4,10 2,10 5,11 2,11-1,12 3,8-1,6-1,-1 2,-3-2,-9 4,-10-2,-8 2,-15 4,-16 2,-13 3,-13 2,-8 0,-8-2,-6-2,-8 1,-4-4,-1 0,-5-3,1-3,1 0,3-1,6-2,6-3,8-2,13 0,10-6,15-2,7 0</inkml:trace>
  <inkml:trace contextRef="#ctx0" brushRef="#br0" timeOffset="951.1459">783 285,'0'-4,"-4"-1,3-1,1 6,1 7,0 6,0 5,4 8,1 3,4 5,4 1,8-1,4-3,7-6,5-7,4-12,4-6,2-11,1-9,-3-4,-7-2,-4-6,-5 0,-7 0,-8 2,-10 1,-11 3,-3 0,-9 2,-6 0,-2 0,-2 4,1 6,4 1,3 2,-1 4,5-2,4 1</inkml:trace>
  <inkml:trace contextRef="#ctx0" brushRef="#br0" timeOffset="1679.2378">1533 188,'4'0,"2"5,-1 4,-1 6,3 4,1 7,2 3,0 6,2-1,0 0,-3-3,-3-2,2-6,-1-12,-1-11,-2-13,-1-14,-2-6,0-10,-1-5,3-3,3 2,-2 7,4 5,1 6,2 7,4 8,3 7,3 5,1 3,2 2,1 5,0 1,-4-1</inkml:trace>
  <inkml:trace contextRef="#ctx0" brushRef="#br0" timeOffset="2296.9237">2162 116,'0'-4,"4"2,2 11,-1 11,3 15,1 14,-2 10,-2 9,-2 8,3 4,1-4,-2-2,-1-5,3-11,0-11,-1-9,-2-7,-1-13,-2-14,0-11,-1-13,0-11,0-13,-1-11,1 3</inkml:trace>
  <inkml:trace contextRef="#ctx0" brushRef="#br0" timeOffset="2696.2904">2089 164,'0'-4,"5"-1,4-1,6 6,8 3,9 0,6 0,10 4,5 0,1 4,0-1,-5 3,-7 2,-6 4,-9 2,-10 2,-12 1,-10 1,-9-5,-10 0,-9-5,-8 0,-4-3,-7-3,-4 0,1 0,0-3,6-2,8 3,5 0,15-2,13-1,13-5,6-3</inkml:trace>
  <inkml:trace contextRef="#ctx0" brushRef="#br0" timeOffset="3413.3981">3154 213,'0'-4,"-4"-2,-6 1,-5-3,-4-1,-3 2,-6 2,-2 6,0 2,-4 6,1 4,1 5,2 3,6 7,8 2,5 4,10 1,9 3,11-2,10-6,14-9,6-7,9-7,5-8,5-8,0-7,-5-9,-8-4,-9-2,-13 1,-12 2,-9 0,-12 2,-13 5,-8 2,-10 0,-7 3,-6 5,1-1,3 3,5 2,8-1,9-5,7 2</inkml:trace>
  <inkml:trace contextRef="#ctx0" brushRef="#br0" timeOffset="4069.354">4001 43,'0'-4,"-5"-1,-4-5,-6 1,-8 0,-5 3,-5 7,-1 2,-4 5,1 6,3 0,3 1,6 4,8 1,7 2,5 1,7 2,8-1,10-3,10-2,13-4,6 0,4-3,1 1,-1-2,-5-3,-6-3,-11 2,-11 4,-12 0,-16 3,-11-2,-10 1,-9 3,-6-1,-3 1,-3-3,0-3,3-3,7-8,5-2,13-6,10-5,11-5,11 2,6-1,2 2</inkml:trace>
  <inkml:trace contextRef="#ctx0" brushRef="#br0" timeOffset="4582.3643">4291 261,'-4'0,"2"0,7 0,5 0,6 0,4 0,7 0,7-4,2-6,3 0,-1-4,-3-3,-3-2,-7-3,-8-2,-11 0,-10 4,-13 0,-8 5,-8 4,-6 4,-1 4,-1 5,1 8,8 6,5 8,8 4,6 6,6 1,8 3,8-1,11-3,6-3,6-2,7-3,5-5,2-6,7-2,2-7,0-5,-1-2,-2-5,-1-2,-5-4,-7 1,-5-2,-9-3,-9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4:35.049"/>
    </inkml:context>
    <inkml:brush xml:id="br0">
      <inkml:brushProperty name="width" value="0.2" units="cm"/>
      <inkml:brushProperty name="height" value="0.2" units="cm"/>
      <inkml:brushProperty name="color" value="#F6630D"/>
      <inkml:brushProperty name="ignorePressure" value="1"/>
    </inkml:brush>
    <inkml:brush xml:id="br1">
      <inkml:brushProperty name="width" value="0.1" units="cm"/>
      <inkml:brushProperty name="height" value="0.1" units="cm"/>
      <inkml:brushProperty name="ignorePressure" value="1"/>
    </inkml:brush>
  </inkml:definitions>
  <inkml:trace contextRef="#ctx0" brushRef="#br0">6406 372,'0'-4,"4"-2,1-3,1 3,-6 12,-3 8,-4 15,-6 14,-8 16,-14 19,-13 17,-10 13,-12 12,-11 7,-11 2,-8-4,-2-8,-1-6,1-10,1-14,6-14,2-11,9-11,6-11,8-12,9-11,9-8,10-6,8-3,6-2,7 4,12 1,11 5,10 0,6 4,5-1,2 2,2 3,7 7,7 8,13 6,14 6,11 4,14 1,14 6,15 1,15 4,9 5,8 3,8-2,8-3,4-4,2-3,3-8,0-7,-5-11,-8-10,-7-8,-15-6,-15-4,-21-6,-21-7,-25-1</inkml:trace>
  <inkml:trace contextRef="#ctx0" brushRef="#br0" timeOffset="1316.009">6358 396,'4'-4,"5"-1,6-1,4 2,7 5,8 3,9 4,11 2,8 2,10 4,14-1,12 1,10-3,8-2,8-4,4-3,5-7,0-2,-2 0,-6-4,-5 0,-10 1,-11 3,-10 1,-8 2,-10 1,-12 1,-13 0,-9 0,-8 1,-4-1,-10 0,-9 5,-4 4,-3 6,-5 12,-7 10,-4 15,-7 20,-5 13,-5 17,-5 13,-8 10,-4 9,-3 2,1 4,1-3,5-4,2-7,5-10,5-7,4-10,4-10,2-11,5-12,2-7,4-7,5-8,-1-11,1-7,3-4,2-1,-2-5,-1-1,6-7,3-8,0-10,1-2</inkml:trace>
  <inkml:trace contextRef="#ctx0" brushRef="#br0" timeOffset="7266.6288">5245 2114,'0'-4,"0"2,4 2,5 6,6 4,4 10,7 10,4 3,0 5,-1 0,-1-7,-5-13,-11-13,-7-11,-9-14,-7-11,-7-13,-4-7,-2-3,-2-1,1 2,3 4,6 7,6 15,8 16,9 19,7 15,10 16,5 11,5 8,2 3,2-5,-1-4,-2-6,-4-12,-2-11,-7-13,-7-14,-9-9,-7-11,-7-9,-6-8,-9-9,-5-4,-1-2,0 2,4 4,3 8,9 11,7 14,13 19,9 21,10 19,13 19,8 11,9 6,2-2,-4-6,-3-15,-6-20,-11-21,-11-21,-13-17,-13-14,-10-7,-11-5,-10-6,-7-7,0-3,1 0,5 7,4 10,10 13,15 21,15 22,14 21,17 23,13 22,10 17,2 8,3 1,-2-5,-8-14,-10-16,-13-24,-13-22,-9-23,-12-18,-14-14,-9-13,-9-10,-7-8,-10-8,-5-3,3-2,1 2,5 5,15 20,15 27,15 27,15 25,14 21,9 19,11 11,4 4,3-2,-6-11,-6-17,-8-20,-9-21,-10-19,-12-16,-11-12,-9-12,-10-10,-6-7,-5-8,-9-5,-2 0,0 1,-2 2,4 9,10 13,9 19,15 28,16 29,15 30,18 28,17 20,16 19,13 9,3 0,4-10,-6-11,-9-21,-9-20,-13-22,-15-21,-19-23,-17-20,-17-19,-15-14,-15-15,-12-16,-14-14,-7-12,-3-6,0-4,8 5,13 15,13 21,16 27,19 32,19 31,20 30,17 30,14 19,13 14,10 11,8 7,0-6,-2-9,-9-15,-13-22,-15-24,-15-27,-19-25,-20-24,-18-19,-18-21,-15-15,-15-18,-13-16,-8-12,-2-8,3-1,3 7,13 13,18 25,22 39,25 43,27 40,21 40,20 34,17 28,16 17,7 13,8 0,-2-6,-4-17,-10-22,-13-24,-16-25,-19-29,-17-24,-17-22,-16-22,-13-17,-18-17,-14-17,-15-16,-13-15,-10-12,-2-6,1 0,9 5,13 17,18 23,17 31,19 32,19 34,21 31,23 30,19 28,18 25,15 17,11 13,7 2,3-10,-7-12,-10-26,-16-26,-18-27,-18-31,-22-27,-21-26,-16-20,-19-18,-19-18,-17-15,-16-19,-12-13,-10-14,-6-6,-1-2,4 9,12 18,17 21,20 25,19 31,20 32,15 28,16 24,14 24,13 21,15 20,15 21,14 19,13 15,10 6,2-3,-6-12,-13-22,-15-32,-20-36,-25-34,-23-34,-21-26,-21-23,-19-18,-13-14,-16-17,-11-18,-12-16,-9-11,-2-8,2-5,6 10,14 16,17 24,22 28,19 35,19 30,16 28,16 27,16 24,16 29,19 24,18 29,19 27,16 24,12 17,7 8,0-8,-7-17,-14-29,-20-35,-23-39,-25-38,-21-34,-20-31,-20-25,-22-21,-13-19,-17-20,-9-21,-15-17,-12-17,-12-15,-3-9,1-3,6 10,13 19,18 25,21 30,20 29,15 31,10 28,11 24,13 24,11 22,14 23,16 27,14 24,16 24,14 15,9 7,3-5,-6-19,-12-26,-20-31,-18-35,-18-32,-21-28,-22-26,-18-25,-14-20,-14-22,-14-15,-13-18,-15-17,-8-11,-3-4,3 4,10 16,16 24,25 32,24 34,21 38,23 34,16 32,19 29,12 25,11 18,9 13,2 3,-2-6,-3-14,-12-19,-15-24,-11-28,-15-28,-17-30,-14-26,-16-19,-13-23,-14-17,-12-24,-13-15,-8-15,-7-8,3 3,6 10,16 25,26 41,26 48,28 51,21 45,20 36,12 25,10 14,2 4,-1-7,-3-15,-7-25,-13-29,-16-36,-17-32,-18-28,-18-28,-17-21,-17-14,-10-13,-8-15,-3-3,0 1,8 9,11 14,14 27,20 33,19 35,20 34,17 31,17 25,10 18,4 7,-2-5,-7-12,-11-23,-16-29,-14-26,-17-30,-15-20,-14-19,-14-17,-8-14,-7-14,-8-8,-2-7,3 2,8 11,10 18,16 22,19 32,19 33,13 27,14 23,7 23,7 9,2 5,-6-5,-8-11,-8-18,-11-24,-11-28,-12-23,-11-18,-9-16,-6-13,-9-13,-6-6,-2-7,-3 4,5 6,9 13,13 24,16 32,17 29,13 27,9 17,1 9,2 5,-3-7,-8-13,-6-16,-8-21,-7-17,-10-19,-6-16,-6-10,-6-12,-4-6,-3-5,2-1,0 6,4 9,9 12,9 16,9 16,10 16,6 18,3 13,4 6,-4 0,-2-6,-2-9,-6-16,-6-14,-10-13,-5-13,-6-11,-3-8,-3-6,0-3,-1-2,1 4,3 6,7 10,9 14,11 18,11 18,5 13,5 10,0 5,-2 0,-4-5,-2-9,-7-14,-7-15,-6-12,-5-13,-8-7,-2-7,-6-5,0-5,-3 2,2 3,2 5,3 13,7 13,7 13,3 10,4 7,-1 3,2 2,-2 1,-3-8,-3-12,-3-11,-7-9,-1-6,-6 0,0 7,-3 6,1 8,-2 7,2 11,2 7,0 5,-3 3,0 3,-1 4,-3 2,-2-2,-2 1,-6 0,-2 6,-1 2,-3 6,0 4,-3 10,1 4,2 1,2 1,3 0,2-6,1-6,1-6,4-5,2-3,0-3,-2 0,-1-1,3 0,0 1,0-1,2 1,0-4,3-5,-1-6,2-3,0-8,0-3,4 0,2 0,-1 1,0 1,1 2,2 0,-2-3,-1-1,1 0,-2-3,0 0,1-7,6-5,3-7,2-7,-1-7,4-8,1-3,-1-7,2-8,-1-10,4-8,-2-6,3-4,2-3,4-4,2-2,-3 1,1 0,-4 7,-4 7,0 6,-2 9,-2 9,-3 7,-5 10,-4 13,0 12,1 10,-4 8,0 4,-2 2,-5 2,1 0,-1-1,2 0,-2-5,3-2,3 1,2-5</inkml:trace>
  <inkml:trace contextRef="#ctx0" brushRef="#br1" timeOffset="10956.006">6382 275,'4'0,"1"4,1 6,-6 5,-7 8,-6 8,-9 8,-5 9,-6 9,-10 7,-6 5,-7 3,-6 5,-5 3,-3 0,2-2,-1-5,1-8,2-1,1-5,3-3,0-3,-3-3,3-1,-1-5,1-2,4 1,4-4,2-4,2-3,5-4,2-6,5-3,4-5,4 0,-1-3,0 1,2-2,1 2,2-1,5 1,2-1,0-2,-1-3,-1-3,7-1,6 3,9 0,8 0,6-2,5 4,4 0,-3 3,-1 0,1 2,0 0,1 1,1-2,1-2,-4 2,-1-2,0 2,1 3,1 4,2 2,0 3,5 1,2 0,3-3,1-2,3 1,3 0,3 1,3 2,1 0,1 1,1 0,0 1,0-1,4 0,1 5,4 1,5-1,3 4,3-1,2 0,6-3,6-1,5-2,0-1,2-1,2 0,1-4,2-2,1-3,1-5,0-4,0-3,0-2,0-1,0 0,0-1,-4 0,-6 0,-5 1,-8 0,-5-1,-5 6,-10 0,-6 0,-7-1,-10-5,-11-6,-8-3</inkml:trace>
  <inkml:trace contextRef="#ctx0" brushRef="#br1" timeOffset="11823.5452">8752 420,'0'4,"-4"2,-1 3,0 5,-4 8,-3 12,-5 14,-7 10,-8 16,-7 16,-4 13,-8 10,-4 11,0 8,-3 2,0 4,1-2,7 1,3-6,6-5,2-7,2-8,5-11,3-9,6-12,4-7,4-8,5-11,4-9,4-10,1-5,1-12,1-13,0-7</inkml:trace>
  <inkml:trace contextRef="#ctx0" brushRef="#br1" timeOffset="13402.2688">6333 299,'0'-4,"4"-1,2 4,3 2,5 1,4 5,7 0,7 4,12 4,9-1,13 2,11-3,14 2,11-3,6 2,4-3,4-2,-2 1,-3-1,-4-2,-4-3,1-1,-1-2,-1 0,-2-1,-1-1,-5 1,-6-1,-7 1,-7 0,-9 0,-12 0,-9-4,-10-2,-5 1,-9-3,-6-1</inkml:trace>
  <inkml:trace contextRef="#ctx0" brushRef="#br1" timeOffset="20854.2547">2439 1436,'0'-4,"4"-1,1-5,5 1,3-4,5-2,7-4,8-2,10-6,10-3,9-4,10-4,9-5,8-3,5-1,2-2,2 4,-3 1,-6 4,-10 9,-9 6,-10 6,-5 7,-9 6,-8 3,-2 3,-4 1,2 0,-1 1,-2 3,-2 1,-2 0,-10 3,-12 3,-10 5,-10 3,-5 2,-8 2,-3 5,-5 5,0 2,-2-2,1 2,-2-1,-1-2,1-8,-1-2,-2-3,3-3,-2-2,0 2,-3-3,-1 1,-6 2,-3 2,-3-2,-6 0,1 1,-2 2,1 1,4 2,4-3,-2-2,5 1,3-2,2-1,5-3,5-3,5 0,3-1,12-3,12 3,7-5,7-3,3-2</inkml:trace>
  <inkml:trace contextRef="#ctx0" brushRef="#br1" timeOffset="22875.4309">2390 348,'0'-4,"-4"2,-5 7,-6 5,-4 10,-3 6,-2 2,-1 1,4-1,1-1,4 0,10-6,8-6,10-5,1-1,8-2,4 3,5 3,7 3,9 4,9 2,4 2,3 0,5 1,-2 0,-4-4,-3-2,-4-4,-6 0,-9-3,-13-8,-13-4</inkml:trace>
  <inkml:trace contextRef="#ctx0" brushRef="#br1" timeOffset="23458.273">2245 348,'-4'0,"3"0,5 4,7 1,9 5,9 3,9 5,10 3,9 2,11 1,6 1,8 0,2 0,-6-4,-7-2,-8-4,-10 0,-10-3,-17-4,-12-2</inkml:trace>
  <inkml:trace contextRef="#ctx0" brushRef="#br1" timeOffset="24927.275">3842 1073,'0'-4,"-4"-1,-2-4,5 3,6 3,7 2,9 6,6 1,2 4,4 5,5 3,4 3,3 3,3-4,0-1,1 1,-3-3,-3-5,-3 0,-5-2,-4-3,-7 2,-9 3,-9 0,-7 1,-7 4,-3 2,-2 2,0 2,2 1,0-4,-4-9,-6-10,-5-6,-5-6,-6-5,-9-5,-5 3,-6-1,-2-1,1 3,-1 0,4-1,4-2,6 3,3 0,4-1,5 2,7 0,5 3,5 8,10 4,6 7,7 2,2 0</inkml:trace>
  <inkml:trace contextRef="#ctx0" brushRef="#br1" timeOffset="25609.2398">4495 1340,'-4'0,"-2"-5,1 4,5 1,7 1,5 5,7 0,2 0,3 3,1 0,0-2,-7-5,-12-5,-11 0,-8 0,-7 0,-3 1,2 0</inkml:trace>
  <inkml:trace contextRef="#ctx0" brushRef="#br1" timeOffset="27688.8994">1689 1219,'4'0,"5"-4,6-6,4-5,7-4,8-7,5-3,6-5,6-6,3 2,1-3,-5 3,-7 3,-6 3,-6 4,-8 1,-8 3,-2 4,-4 2,-3 4</inkml:trace>
  <inkml:trace contextRef="#ctx0" brushRef="#br1" timeOffset="30443.8179">2584 420,'0'-4,"4"-1,1-5,5-3,4-5,7-3,6-2,1-1,5-5,0-2,3-3,0-1,-3 3,-2 1,-3 3,-1 1,-2 6,-5 2,-6 9,-1 5,-3 9,1 2,3 6,3 4,3 3,2-1,5 5,3 2,4 1,4 4,5 2,2 3,3 4,0 3,6-1,1 1,-1-3,-1 1,-1-4,-2-2,0-4,-5-7,-7-2,0-6,-3-1,-4-3,-3 1,-1-2,-2-2,-1-3,-1 2,1 0,0-1,-5 2,0 0,-1-2,2-1,-3 2,-4 0,-4 3,-5 4,-6 4,-3 2,-4-1,-2-1,2 2,-2-4,1-7,2-7</inkml:trace>
  <inkml:trace contextRef="#ctx0" brushRef="#br1" timeOffset="32643.3809">3769 1291,'4'0,"2"4,-1 6,-5 1,-2 2,-6 8,-1 4,-3 2,1 5,-3 1,2-2,-1-1,1-1,-1-7,1-10,-1-12,2-10,-2-7,1-5,0-3,0-1,0-1,-4 1,2 0,-1 1,-3 0,-1 1,2 8,8 7,5 9,4 8,-2 8,-2 5,-3 2,-1 3,-3 4,-4 1,1 4,-2 0,-1 2,1-1,-1-2,4-3,-2-3,-1-6,2-11,-1-11,-2-6,1-6,1-5,-3-4,-1-2,-2-2,-2 0,3 0,2 0,-2 0,4 8,4 12,4 10,4 9,2 5,2 9,-4 7,-5 2,-1 3,-3 3,1-2,-1-4,0-4,4-3,-2-3,2-2,2-9,2-12,-2-6,0-7,2-6,-4-5,1-2,-2-3,-1 0,-1-1,1 1,-2-1,1 2,-1 3,1 2,4 8,-3 6,2 8,-2 4,1 0</inkml:trace>
  <inkml:trace contextRef="#ctx0" brushRef="#br1" timeOffset="33377.0466">2414 1606,'0'0</inkml:trace>
  <inkml:trace contextRef="#ctx0" brushRef="#br1" timeOffset="34579.9162">2414 1606,'5'0,"0"4,0 5,-5 6,-6 4,-3 3,-4 2,1 1,-2 0,-3 4,2 2,-1-1,-2-1,-2-6,-1-2,-2-1,-1 0,0-3,0-4,-1-5,0-4,1-6,0-7,-1-6,1-1,-4-1,-2-3,1 3,-4 0,0 3,2 3,2 1,1 0,2 4,5-3,7 5,4-1,6 5,2-3,2 4,1-2,0 3,0-3,0 3,-5 0,-5 6,-5 4,-5 4,-3 9,-6 3,-7 5,-5 2,0-2,-2 2,3 0,3-3,4-6,4-4,1-6,7-1,1-3,5 0,5-5,3-5</inkml:trace>
  <inkml:trace contextRef="#ctx0" brushRef="#br1" timeOffset="36792.7956">6382 880,'4'0,"1"-4,1 2,-6 3,-7 4,-2 6,-7 9,-2 9,-2 4,3 1,5-2,7-6,10-7,11-12,8-10,8-9,6-11,6-10,3-7,1-1,-2 2,-6 4,-5 7,-8 14,-10 12,-7 11,-5 8,-4 6,-1 2,2 1,6 1,5-4,5-7,7-6,4-8,5-9,1-3,-1-4,1-4,-5-3,-3 2,-3 5,0 4,-6 8,0 4,-4 7,-1 5,3 4,6 0,7-4,4-4,4-3,4-4,-1-2,-3-5,-4-2,-3-4,-3 0,-2 1,-1 6,0 5,4 0,1 1,3 0,2 3,-2-3,-10-2,-9-2</inkml:trace>
  <inkml:trace contextRef="#ctx0" brushRef="#br1" timeOffset="37611.814">5970 1340,'0'4,"5"1,4 0,6 0,4 2,7 0,3-1,6-1,4-6,4-3,3-5,-3 0,-3-4,-6 1,-4 3,-7 6,-7 9,-3 2,-3 5,5 0,4-3,6-2,4-3,5-3,1-5,3-2,-2-5,-2-4,-3 0,-6 6,-4 9,-2 4,1 6,5 0,2 3,5-1,10-3,5-3,3-6,2-5,-1 0,0-4,-4-1,-7 1,-6 2,-4 2,-4 2,-1 1,-2 1,4 0,2 1,-1-1,0 0,-6-4,-5-1</inkml:trace>
  <inkml:trace contextRef="#ctx0" brushRef="#br1" timeOffset="38595.7285">5704 1702,'0'5,"0"4,0 6,4 4,2 3,3 2,5-3,8-6,8-4,8-5,5-8,4-6,2-8,1-4,-4-3,-6 3,-9 0,-6 3,-12 10,-7 9,-10 9,-3 6,-1 9,1 4,5 1,12-5,13-7,9-6,9-6,9-4,1-6,-1-7,0-6,-5-5,-6 2,-9 0,-6 3,-7 0,-6 7,-6 9,-2 9,-3 7,3 0,9 2,11-2,10-4,7-3,10-5,4-1,-3-7,-6-2,-7-4,-5 0,-8-3,-9 5,-3 8,0 4,3 5,6 2,13-2,7-2,10-2,4-2,0-2,-4-4,-8-3,-11-4,-7 0,-4 2,-1-3,-1 1,-3 3</inkml:trace>
  <inkml:trace contextRef="#ctx0" brushRef="#br1" timeOffset="43067.8915">1592 1243,'4'0,"2"-4,-1-6,3-1,1-2,2 0,-1 7,-5 5,-9 2,-11 0,-7 6,-13 0,-12 4,-11 4,-11 3,-16 7,-13 4,-6 0,-7 0,-4-1,0-1,4-1,4-1,8-1,8-4,12-5,11-2,12-3,9-2,7-4,7-2,8 3,10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39.361"/>
    </inkml:context>
    <inkml:brush xml:id="br0">
      <inkml:brushProperty name="width" value="0.2" units="cm"/>
      <inkml:brushProperty name="height" value="0.2" units="cm"/>
      <inkml:brushProperty name="ignorePressure" value="1"/>
    </inkml:brush>
  </inkml:definitions>
  <inkml:trace contextRef="#ctx0" brushRef="#br0">115 315,'0'-4,"-4"-2,-6 1,-1 5,-2 11,0 11,-1 19,1 23,0 25,1 23,3 20,7 17,4 12,10-1,6-8,10-12,7-22,2-23,3-19,3-23,-1-21,-1-15,-2-18,-4-15,-4-15,-7-16,-4-12,-4-12,-6-15,-1-9,-1-9,-2-3,-2 4,-2 11,-1 18,-1 16,4 19,1 24,-1 19,4 21,1 18,2 19,3 15,9 19,3 14,6 13,6 6,4 1,4-4,2-12,1-16,5-22,1-23,-1-25,-1-25,-1-26,-1-25,-2-29,-4-27,-6-28,-10-20,-10-22,-7-13,-11-5,-9 2,-8 13,-9 20,-4 24,-10 27,-7 26,-3 24,-1 17,-2 15,1 7,5 8,6 4,5-1,10 1</inkml:trace>
  <inkml:trace contextRef="#ctx0" brushRef="#br0" timeOffset="597.0323">1711 97,'0'4,"0"10,0 19,4 20,2 25,-1 29,-1 29,3 25,1 12,2 11,0 3,2-10,4-15,3-18,2-21,-3-24,1-20,-4-19,-4-16,-8-16,-5-20,-6-16,-1-15,-4-7,-3-8,0 4</inkml:trace>
  <inkml:trace contextRef="#ctx0" brushRef="#br0" timeOffset="1827.2072">1736 1234,'-5'0,"4"0,5-4,11-1,11-9,13-5,16-8,16-8,16-6,6-4,3-3,-2 3,-9 5,-15 9,-15 10,-17 12,-19 13,-21 9,-10 2</inkml:trace>
  <inkml:trace contextRef="#ctx0" brushRef="#br0" timeOffset="2311.8911">2606 0,'0'4,"0"6,0 9,0 18,0 19,0 24,0 29,4 23,2 23,-1 17,-1 13,3 4,5-6,4-14,3-18,3-23,-2-25,-1-26,-3-22,-5-24,-8-22,-9-21,-7-16,-10-7,-1 1</inkml:trace>
  <inkml:trace contextRef="#ctx0" brushRef="#br0" timeOffset="3066.0575">3671 266,'-4'0,"-6"0,-5 5,-8 4,-8 10,-8 14,-9 17,-9 22,-3 18,1 19,2 15,10 16,14 9,16-1,16-5,19-10,16-15,14-20,11-22,8-21,5-22,3-27,0-21,-3-25,-7-22,-6-26,-8-17,-9-21,-12-17,-11-9,-9-4,-9 1,-11 10,-6 17,-9 18,-9 23,-2 24,-4 21,-3 18,2 13,3 9,5 4,3-2,11-1,9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43.459"/>
    </inkml:context>
    <inkml:brush xml:id="br0">
      <inkml:brushProperty name="width" value="0.2" units="cm"/>
      <inkml:brushProperty name="height" value="0.2" units="cm"/>
      <inkml:brushProperty name="ignorePressure" value="1"/>
    </inkml:brush>
  </inkml:definitions>
  <inkml:trace contextRef="#ctx0" brushRef="#br0">944 823,'0'-8,"0"-7,0-9,-4-5,-6-5,-4-2,-10 2,-11 7,-13 11,-11 14,-7 14,-5 14,1 15,0 12,9 10,9 3,11 2,15-7,17-5,18-8,16-8,15-10,19-8,10-6,11-6,3-1,5-2,-5 2,-4 4,-11 3,-9 8,-11 7,-13 12,-8 10,-6 4,-5 6,-6 3,-4 0,-4-4,-6-4,-6-4,-6-2,-8 1,-9 1,-10-5,-11-2,-9-2,-5-4,-8-9,-3-9,-1-10,1-14,2-12,1-11,6-11,10-7,8-4,12-3,9-2,9 0,14 5,7 2,12 3,9 2,8-1,9-3,-3 7</inkml:trace>
  <inkml:trace contextRef="#ctx0" brushRef="#br0" timeOffset="363.6832">1 1,'0'4,"0"5,0 6,0 8,0 9,4 11,1 6,0 8,0 1,-2 0,-6-1,-1-12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44.890"/>
    </inkml:context>
    <inkml:brush xml:id="br0">
      <inkml:brushProperty name="width" value="0.2" units="cm"/>
      <inkml:brushProperty name="height" value="0.2" units="cm"/>
      <inkml:brushProperty name="ignorePressure" value="1"/>
    </inkml:brush>
  </inkml:definitions>
  <inkml:trace contextRef="#ctx0" brushRef="#br0">26 73,'0'-4,"0"-6,-4 0,-1 4,-1 13,2 16,1 22,1 23,1 29,1 27,4 21,2 15,-1 8,0 1,-2-7,-1-16,-1-20,3-23,2-25,-1-30,-1-31,-6-27,-1-11</inkml:trace>
  <inkml:trace contextRef="#ctx0" brushRef="#br0" timeOffset="720.7484">437 97,'0'4,"0"6,0 9,0 13,0 19,0 20,0 24,0 23,0 22,0 14,-4 7,-1 0,0-10,4-19,4-20,0-24,1-23,-2-19,0-21,-1-19,-4-15,-3-18,-3-16,-1-2</inkml:trace>
  <inkml:trace contextRef="#ctx0" brushRef="#br0" timeOffset="1253.3031">389 73,'4'4,"6"6,9 4,9 10,9 7,10 8,9 9,8 9,5 6,4 6,1-1,-4-4,-5-4,-6-9,-8-8,-9-8,-8-6,-5-7,-12-12,-13-12,-7-5</inkml:trace>
  <inkml:trace contextRef="#ctx0" brushRef="#br0" timeOffset="1673.4203">1284 0,'0'4,"4"6,2 9,-1 14,-1 17,3 22,0 18,0 23,-3 17,-1 15,3 8,0 2,4-9,3-8,5-15,-2-17,2-18,-4-15,-3-13,-4-11,-2-11,-8-12,-6-9,-2-9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47.374"/>
    </inkml:context>
    <inkml:brush xml:id="br0">
      <inkml:brushProperty name="width" value="0.2" units="cm"/>
      <inkml:brushProperty name="height" value="0.2" units="cm"/>
      <inkml:brushProperty name="ignorePressure" value="1"/>
    </inkml:brush>
  </inkml:definitions>
  <inkml:trace contextRef="#ctx0" brushRef="#br0">0 565,'0'-5,"5"0,8-4,12-1,13-2,16-8,21-8,25-9,21-5,14-8,14-4,1-1,-4 1,-10 5,-17 7,-15 7,-22 9,-20 9,-17 7,-20 6,-19 7,-18 7,-7 3</inkml:trace>
  <inkml:trace contextRef="#ctx0" brushRef="#br0" timeOffset="450.613">775 347,'4'0,"1"8,4 11,1 15,2 18,0 20,-3 23,-2 20,-3 20,-2 14,-6 8,3-3,1-7,0-11,5-18,1-15,0-18,-1-15,-2-11,-1-11,-1-11,-5-14,-1-20,-5-19,0-7</inkml:trace>
  <inkml:trace contextRef="#ctx0" brushRef="#br0" timeOffset="917.4658">1428 516,'0'4,"4"6,1 13,1 15,-2 22,-1 21,-1 26,-1 23,-1 14,0 12,0-1,4-5,1-17,0-18,3-24,0-24,0-19,-3-27,-2-23,-5-22,-3-5</inkml:trace>
  <inkml:trace contextRef="#ctx0" brushRef="#br0" timeOffset="1202.9861">1331 1363,'4'0,"6"0,4 0,10 0,7-4,12-2,6 1,8-3,10-5,6 1,3-3,-3 2,-2-1,-4 1,-10 4,-11 3,-8 2,-15 3,-16 0,-9 1</inkml:trace>
  <inkml:trace contextRef="#ctx0" brushRef="#br0" timeOffset="1551.2064">2032 371,'0'-4,"5"-2,0 5,0 7,-1 6,4 13,-1 15,-1 21,-1 21,2 21,0 22,-1 15,2 11,1 6,-3-4,3-7,0-13,2-15,-1-21,-1-17,1-20,-5-19,-4-24,-5-21,-3-16,-4-14,0-1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49.826"/>
    </inkml:context>
    <inkml:brush xml:id="br0">
      <inkml:brushProperty name="width" value="0.2" units="cm"/>
      <inkml:brushProperty name="height" value="0.2" units="cm"/>
      <inkml:brushProperty name="ignorePressure" value="1"/>
    </inkml:brush>
  </inkml:definitions>
  <inkml:trace contextRef="#ctx0" brushRef="#br0">24 103,'-4'0,"-1"4,-1 10,2 10,1 14,1 17,6 15,1 21,4 19,1 16,2 11,0 7,-3 0,-2-9,-3-14,-2-16,3-22,1-20,-2-17,4-17,4-13,9-9,4-6,6-3,7-1,8 0,6 0,5 1,6-3,0-1,-2-4,-3 0,-4-2,-6 1,-8-3,-6 3,-9-3,-13 3,-9 2</inkml:trace>
  <inkml:trace contextRef="#ctx0" brushRef="#br0" timeOffset="356.4211">73 901,'4'0,"9"0,8 0,7 0,12 0,7 0,8-4,3-1,0-4,-2-5,-7 0,-6-1,-12-3,-10-2,-14-2,-11-1,-6 3</inkml:trace>
  <inkml:trace contextRef="#ctx0" brushRef="#br0" timeOffset="666.5349">73 152,'4'0,"5"0,6 0,0-5,2 0,5 0,8-4,8 1,8 1,10-2,7 0,1-2,2 0,-1-1,-5 0,-3-1,-8 2,-8-2,-11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2.421"/>
    </inkml:context>
    <inkml:brush xml:id="br0">
      <inkml:brushProperty name="width" value="0.2" units="cm"/>
      <inkml:brushProperty name="height" value="0.2" units="cm"/>
      <inkml:brushProperty name="color" value="#F6630D"/>
      <inkml:brushProperty name="ignorePressure" value="1"/>
    </inkml:brush>
  </inkml:definitions>
  <inkml:trace contextRef="#ctx0" brushRef="#br0">1 1,'0'5,"2"3,1 6,3 7,-1 8,0 5,1 7,-1 6,0 2,-2-1,-1 0,-4-5,-1-4,0-9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51.242"/>
    </inkml:context>
    <inkml:brush xml:id="br0">
      <inkml:brushProperty name="width" value="0.2" units="cm"/>
      <inkml:brushProperty name="height" value="0.2" units="cm"/>
      <inkml:brushProperty name="ignorePressure" value="1"/>
    </inkml:brush>
  </inkml:definitions>
  <inkml:trace contextRef="#ctx0" brushRef="#br0">146 12,'0'-4,"4"-2,2 5,-1 10,3 17,1 24,2 24,0 32,1 32,0 24,-3 22,-3 9,-2 0,2-12,0-16,-1-25,3-22,0-28,-2-26,-5-26,-3-34,-6-28,-9-28,-2-4</inkml:trace>
  <inkml:trace contextRef="#ctx0" brushRef="#br0" timeOffset="688.4018">1 84,'0'-4,"4"-5,6-2,4-3,10 2,11 2,13 3,15 2,17 3,16 5,7 7,8 5,-4 9,-7 4,-16 5,-19 2,-20 3,-18 3,-18 3,-18 6,-16 3,-16 1,-14-1,-9-1,-11-1,-4-6,-2-5,1-6,1-5,7-3,7-6,10-2,10-4,10-5,14-3,14-4,14-5,9-3,5 0,5 1,1 1,0 6,4 2,4 5,6 9,3 9,6 9,8 10,2 15,3 8,3 9,-1 12,-4 7,-4 4,-3-3,-7-6,-7-7,-7-9,-4-9,-8-8,-2-14,-6-10,-8-16,-9-11,-5-6</inkml:trace>
  <inkml:trace contextRef="#ctx0" brushRef="#br0" timeOffset="1451.3038">1864 254,'0'-5,"-4"0,-6 0,-9 1,-5 5,-8 6,-5 11,-6 15,-3 13,-2 16,2 18,6 20,5 21,9 16,13 8,12 5,15-3,13-10,11-15,11-21,9-20,7-22,5-27,-1-22,0-25,-3-23,-6-20,-3-18,-9-21,-11-13,-9-14,-8-10,-13-2,-10 4,-14 9,-8 17,-8 19,-6 15,-1 16,-2 14,2 9,0 11,2 4,4 6,7 1,5 2,6-2,1 2,7 2,6 2</inkml:trace>
  <inkml:trace contextRef="#ctx0" brushRef="#br0" timeOffset="2155.0481">3025 254,'0'-5,"-4"0,-6 0,-5 1,-4 1,-3 5,-6 11,-6 11,-6 13,-4 18,-3 16,-2 16,3 18,6 15,6 9,12 7,14 0,17-6,14-12,17-19,13-18,11-22,9-22,7-25,4-23,2-21,-7-19,-8-16,-8-14,-10-13,-15-7,-13-8,-11-5,-13 1,-9-2,-13 6,-10 10,-9 10,-5 10,-3 16,-7 14,-1 11,0 9,6 8,7 8,7 7,5-1,4 2,11 5,8 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53.895"/>
    </inkml:context>
    <inkml:brush xml:id="br0">
      <inkml:brushProperty name="width" value="0.2" units="cm"/>
      <inkml:brushProperty name="height" value="0.2" units="cm"/>
      <inkml:brushProperty name="ignorePressure" value="1"/>
    </inkml:brush>
  </inkml:definitions>
  <inkml:trace contextRef="#ctx0" brushRef="#br0">0 89,'0'4,"0"6,4 8,2 15,-1 22,-1 22,-1 22,-1 24,-1 19,-1 15,0 5,0-5,0-8,0-17,-1-18,1-26,0-22,0-19,0-26,0-24,-4-24,-1-8</inkml:trace>
  <inkml:trace contextRef="#ctx0" brushRef="#br0" timeOffset="932.1554">0 65,'4'0,"6"0,4 0,6 4,1 9,7 12,11 13,6 12,9 15,3 8,4 5,0-4,-2-5,-7-7,-5-10,-9-9,-8-8,-4-10,-7-5,-7-10,-5-11,0-5,3-10,4-11,4-8,3-11,6-10,2-8,5-5,1-4,2 3,-1 5,-2 6,-3 7,-3 10,-1 8,-2 9,-5 5,-2 5,-4 3,0 1,-2 9,-4 7,-3 8,-2 9,2 14,1 12,-1 16,2 16,1 16,-1 12,-2 12,2 11,0 3,-1 4,-2-1,3-8,0-4,3-13,0-7,2-10,4-9,2-6,3-9,2-12,-3-13,-1-9,0-11,-2-14,-5-14,-8-14,-9-17,-8-15,-2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55.781"/>
    </inkml:context>
    <inkml:brush xml:id="br0">
      <inkml:brushProperty name="width" value="0.2" units="cm"/>
      <inkml:brushProperty name="height" value="0.2" units="cm"/>
      <inkml:brushProperty name="ignorePressure" value="1"/>
    </inkml:brush>
  </inkml:definitions>
  <inkml:trace contextRef="#ctx0" brushRef="#br0">1 433,'0'-4,"4"-5,5-10,6-6,8-6,9-7,7-4,9-4,8-3,8 4,5 5,3 5,2 9,0 8,-4 12,-9 7,-12 7,-14 7,-8 4,-14 3,-8 7,-14 6,-13 10,-11 13,-13 9,-14 10,-10 13,-1 7,3 3,5 6,10 1,12-2,15-1,11-7,8-7,5-10,8-8,2-11,0-7,-2-10,3-12,0-7,-2-3,-2-3,-2 1,-2-3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6:56.066"/>
    </inkml:context>
    <inkml:brush xml:id="br0">
      <inkml:brushProperty name="width" value="0.2" units="cm"/>
      <inkml:brushProperty name="height" value="0.2" units="cm"/>
      <inkml:brushProperty name="ignorePressure" value="1"/>
    </inkml:brush>
  </inkml:definitions>
  <inkml:trace contextRef="#ctx0" brushRef="#br0">1 1,'0'4,"0"6,4 0,1 4,0 3,0 2,-7-1,-1-4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55:21.709"/>
    </inkml:context>
    <inkml:brush xml:id="br0">
      <inkml:brushProperty name="width" value="0.35" units="cm"/>
      <inkml:brushProperty name="height" value="0.35" units="cm"/>
      <inkml:brushProperty name="color" value="#F6630D"/>
      <inkml:brushProperty name="ignorePressure" value="1"/>
    </inkml:brush>
    <inkml:brush xml:id="br1">
      <inkml:brushProperty name="width" value="0.1" units="cm"/>
      <inkml:brushProperty name="height" value="0.1" units="cm"/>
      <inkml:brushProperty name="color" value="#FFFFFF"/>
      <inkml:brushProperty name="ignorePressure" value="1"/>
    </inkml:brush>
    <inkml:brush xml:id="br2">
      <inkml:brushProperty name="width" value="0.2" units="cm"/>
      <inkml:brushProperty name="height" value="0.2" units="cm"/>
      <inkml:brushProperty name="ignorePressure" value="1"/>
    </inkml:brush>
    <inkml:brush xml:id="br3">
      <inkml:brushProperty name="width" value="0.1" units="cm"/>
      <inkml:brushProperty name="height" value="0.1" units="cm"/>
      <inkml:brushProperty name="ignorePressure" value="1"/>
    </inkml:brush>
  </inkml:definitions>
  <inkml:trace contextRef="#ctx0" brushRef="#br0">2708 1560,'0'-4,"0"-6,0 4,0 6,4 12,2 11,-5 20,-2 25,-10 28,-15 29,-15 30,-17 31,-20 24,-16 23,-14 19,-12 14,-7 6,-3-2,6-6,2-6,5-11,7-14,6-13,3-12,3-16,1-17,2-21,-1-20,5-25,4-23,6-17,3-17,4-17,5-11,3-4,3-3,6-3,7 0,8-3,8-3,5-3,7 2,8-5,10-2,10-1,8 3,6 2,0 4,-1 1,2 2,5 5,3 2,4 4,4 1,10 1,7 5,9 1,8 4,10 9,7 5,9 6,13 7,13 10,13 4,17 3,16 3,15 2,15 2,13 3,17 4,14 2,11 1,12 6,10 2,12 4,14 4,13 4,15-1,13-4,10-4,7-7,3-9,7-7,1-5,-4-8,-4-3,-5-10,-6-5,-10-8,-13-7,-13-6,-16-8,-21-8,-21-7,-26-4,-32-3,-29-2,-27-5,-30-5,-27-5,-23-8,-18-9,-18 2</inkml:trace>
  <inkml:trace contextRef="#ctx0" brushRef="#br0" timeOffset="2236.3984">2732 1391,'4'0,"6"4,5 1,4 0,3 4,6-1,2-1,9 3,9-2,14 0,12-3,19 2,22 0,24-1,26-6,26-3,25-5,26-5,21-5,19-3,15-6,11-3,10-5,5 1,1-4,-2-3,-1 2,-6-1,-8 2,-6-1,-10-1,-8-3,-11 2,-16 0,-13-2,-20-1,-19-2,-19-1,-17 4,-16 0,-18 3,-14 1,-17 3,-12 3,-10 3,-10 3,-5 2,-6 0,-4 2,-4-1,-2 0,-2 1,-1-1,-3 4,-3 2,2-1,1-1,-4 3,1 0,1-1,2 2,-2 0,-1 3,-3-1,-3 3,-5 2,-6-1,-4 1,-5-1,0 0,-4 6,-8 4,-3 6,-3 6,0 5,0 8,-4 8,0 6,1 6,-3 6,0 12,-2 7,1 9,-3 10,-2 12,-4 12,-2 9,-2 7,0 7,-2 5,0 7,1 4,-1 4,0 4,1 4,-1 3,1 2,0 1,0 4,4 2,1 4,0-1,3 3,1-1,-3 2,-1 2,-1-1,-3-3,0-4,-1-2,-1-4,1-5,-1-6,1-6,4-4,1-4,4-5,0-2,3-5,0-3,1-5,3-6,-2-4,2-5,-3-4,1-5,-2-3,1-5,-2-4,2-3,2-9,3-6,-2-6,1-2,5-4,3-4,2-3,-4-3,-2-1,0 0,0-6,-4-1,0 1,1 0,-3-2,1 0,-3-3,0 0,3-1,2 0,2-2,-2 2,0 2,0-1,3 1,0 3,2-3,0 1,1-2,0-4,0-3,1-3,-1-2,-4-2,-1 0,-1 0,2-1,-3-4,0 0,1-1,1-6,2-10,5-9,3-12,0-3</inkml:trace>
  <inkml:trace contextRef="#ctx0" brushRef="#br0" timeOffset="4803.7297">2224 3302,'4'0,"6"0,5 0,4 4,3 1,2 1,1 2,0 0,4 3,2 4,3-1,4 2,4 1,4-1,5 0,7-2,10 0,5-2,8-3,10 1,6-1,7 2,2-1,4 2,4-1,3 1,2 0,1 1,2 2,-1-1,1 2,-1 1,5-1,1-1,3 3,1-2,2-1,0 3,1 1,-1-2,-3 1,-3-4,-2 0,-2-2,-2 1,0-1,4-4,-4-2,-1-3,0 3,-1-1,1 0,0-1,0-1,1 2,0 1,-4-1,-2 0,1-3,-3 0,-1-5,-2-3,0 1,-1-4,-4 1,-3 0,-2 3,-2-3,-1 1,0 1,-1-3,0 1,-4 1,-1-1,1-1,0-2,-2 1,-5-3,0 2,-2-2,-3 2,-7-2,-3 1,-2 3,1-1,0 1,1 2,1-2,1 1,0 1,-4 3,-5-3,-5 0,-4 1,-3 2,-6-3,-7 0,-1 1,-4 2,-2 1,-7-2,-3-2,-6 2</inkml:trace>
  <inkml:trace contextRef="#ctx0" brushRef="#br0" timeOffset="11901.9787">3168 1536,'0'-4,"-4"-2,-2 5,-3 2,-5 6,-4 5,-3 9,-2 9,-1 12,-5 11,-5 17,-10 17,-6 19,-6 15,-2 9,1 6,6-3,7-9,7-11,10-19,10-19,11-24,12-20,8-23,6-22,8-21,7-20,6-22,9-18,7-18,8-14,8-11,8-1,7 1,5 12,-1 16,-7 17,-15 22,-15 21,-17 25,-19 20,-21 23,-18 21,-18 25,-19 21,-13 22,-10 16,-8 13,-6 8,1-1,8-3,10-9,14-15,18-19,19-26,18-24,15-30,14-29,15-29,9-28,14-28,8-21,9-20,8-10,1-6,3 3,-6 11,-9 21,-13 27,-13 24,-15 29,-18 24,-18 28,-23 27,-19 29,-18 26,-15 26,-11 21,-8 16,6 5,9-4,14-14,23-22,23-28,23-30,19-35,19-35,19-36,16-33,12-28,7-21,4-19,2-14,1-9,-6-1,-5 11,-14 19,-17 30,-21 40,-31 48,-28 47,-23 49,-20 38,-16 30,-11 17,-2 11,6-4,14-14,20-22,22-25,21-31,21-33,16-37,16-31,9-29,8-26,2-20,3-19,2-13,3-14,1-3,1 4,-7 8,-11 20,-15 25,-13 32,-20 38,-23 44,-26 41,-21 39,-20 35,-18 27,-2 17,3 3,15-10,23-22,25-30,28-35,27-41,24-42,21-37,17-35,15-26,8-27,3-17,1-15,-2-10,-2-3,-10 3,-8 7,-15 18,-14 28,-22 32,-19 37,-21 38,-26 40,-19 37,-22 35,-14 32,-5 19,1 8,12-1,16-12,18-21,22-25,18-28,19-27,16-32,10-28,7-26,5-24,5-19,1-18,4-19,4-14,3-12,2-6,-3-1,-3 8,-10 15,-10 24,-15 31,-22 40,-25 41,-24 42,-23 39,-16 38,-11 23,-7 18,6 8,15-6,20-14,20-22,21-26,17-30,17-29,14-33,9-28,7-26,3-24,6-24,1-15,0-16,2-14,-1-8,2-5,4 0,-2 2,-6 11,-10 20,-7 21,-20 35,-20 36,-19 41,-18 41,-15 36,-15 29,-4 24,-2 18,3 4,9-5,16-16,16-23,16-27,16-32,14-34,10-32,8-35,11-31,6-26,6-25,7-23,8-23,8-19,8-18,4-6,4 2,-2 16,-9 25,-15 35,-20 41,-21 41,-25 46,-25 43,-22 39,-19 33,-16 28,-7 20,-2 8,3 3,6-6,13-18,17-20,17-30,14-30,18-33,16-38,19-37,15-35,11-28,12-28,9-27,12-21,5-21,3-12,0-1,-5 13,-11 21,-16 35,-20 43,-27 52,-31 58,-29 52,-26 51,-22 41,-14 29,-7 17,3 6,14-10,18-16,21-28,23-35,24-35,20-39,16-36,14-39,12-32,11-33,7-27,2-23,4-22,0-18,2-12,-1-8,-7 5,-8 17,-13 26,-19 42,-25 50,-26 55,-29 56,-22 51,-18 40,-15 35,-3 24,-1 10,8-9,16-18,21-30,24-37,26-41,26-42,22-45,16-38,11-36,6-31,6-24,7-23,4-18,3-16,1-9,-2 5,-5 14,-14 31,-16 39,-21 48,-26 54,-27 58,-28 53,-22 46,-18 38,-10 26,-2 12,7-2,14-20,20-30,23-38,25-41,22-45,21-44,16-38,11-39,12-31,4-32,6-29,9-24,4-22,2-11,1 7,-10 19,-11 34,-24 58,-35 70,-32 70,-31 62,-30 50,-23 42,-12 29,-4 10,8-5,13-21,22-32,22-41,27-43,25-45,20-46,21-39,15-37,13-34,10-31,7-27,9-22,2-12,1-3,-5 13,-12 24,-16 40,-21 46,-27 60,-30 57,-30 52,-26 54,-19 40,-16 30,-8 22,2 4,10-12,16-29,18-33,22-46,27-44,26-44,24-42,17-39,11-39,10-32,9-32,6-31,7-23,8-17,6-11,4 2,-6 22,-14 30,-18 44,-24 49,-30 57,-35 55,-33 54,-29 51,-24 45,-20 40,-7 29,-4 16,8 1,16-14,20-23,25-32,22-40,21-44,17-40,16-39,17-35,11-36,14-31,9-31,13-29,8-28,11-27,7-22,6-14,4-6,-5 8,-11 23,-18 38,-19 47,-26 52,-27 55,-29 53,-23 50,-22 41,-21 37,-13 29,-7 20,2 9,5-1,11-9,15-18,20-25,18-30,14-36,14-31,16-33,14-32,15-30,12-28,10-31,10-31,9-30,7-29,4-26,3-25,2-18,0 0,-5 15,-9 25,-20 37,-25 54,-27 62,-24 59,-27 52,-20 46,-19 43,-18 34,-10 31,-2 23,0 16,5-1,13-14,17-25,20-37,20-42,19-44,20-43,17-44,17-39,13-35,11-36,10-30,9-29,6-30,9-27,4-22,5-12,1-5,-7 13,-7 26,-16 39,-18 44,-23 49,-21 47,-23 39,-15 30,-11 27,-8 19,-11 22,-4 18,-5 22,-5 20,-4 20,-2 12,-1 7,2-6,10-16,15-25,15-34,17-42,19-41,20-40,19-39,18-37,10-33,10-35,6-29,10-29,4-24,4-19,2-4,-6 13,-13 26,-16 38,-22 62,-28 65,-26 64,-29 56,-25 51,-21 45,-17 36,-9 28,-8 21,3 9,8-4,7-15,17-25,16-32,15-36,15-38,16-38,15-39,16-39,13-33,13-32,9-27,10-31,9-31,11-24,10-26,4-20,7-10,3 1,-5 18,-7 29,-16 40,-16 45,-19 45,-25 42,-24 39,-20 39,-20 41,-20 37,-20 37,-14 34,-8 27,-2 19,6 3,12-12,18-24,21-37,24-45,25-46,22-47,19-43,17-39,15-38,12-30,9-31,6-33,2-29,6-30,2-26,2-15,5-2,-6 11,-7 25,-14 41,-17 49,-24 53,-24 55,-24 46,-19 41,-15 34,-12 31,-12 29,-6 22,-6 25,-1 21,3 11,1 5,9-8,10-16,10-27,12-35,15-41,18-43,16-39,14-39,13-37,6-29,11-29,8-32,6-27,8-27,5-23,8-19,4-5,-4 10,-11 26,-15 40,-17 50,-21 53,-21 55,-26 51,-22 48,-27 45,-19 44,-20 36,-15 32,-3 24,1 12,9-4,14-15,19-32,23-42,19-48,20-52,21-48,16-43,17-41,14-37,10-34,10-28,9-32,7-26,8-28,8-24,2-13,3 1,-5 19,-8 29,-13 42,-21 54,-26 60,-27 58,-25 55,-22 52,-17 45,-17 39,-8 34,-8 25,-2 15,2 2,6-15,14-25,17-34,17-44,18-46,19-44,17-44,17-43,14-37,10-35,6-28,8-29,12-31,6-29,8-25,6-15,6-6,-1 8,-7 26,-15 38,-22 47,-24 54,-23 56,-25 50,-24 49,-24 47,-25 43,-16 40,-13 39,-10 29,-6 20,5 9,9-3,15-22,18-30,17-41,18-46,24-51,18-54,16-49,18-45,9-41,14-37,8-29,9-32,7-28,10-27,9-23,8-11,0 5,-2 22,-12 33,-15 47,-21 48,-21 52,-23 49,-22 47,-23 44,-19 41,-19 38,-15 41,-10 39,-11 30,-5 22,4 9,10-7,12-25,21-40,18-47,22-56,21-58,19-52,18-44,14-41,11-33,6-27,8-24,6-25,6-20,4-19,6-7,2 1,-4 16,-10 30,-17 40,-15 46,-23 53,-25 49,-26 46,-23 49,-21 46,-20 42,-13 36,-8 30,-2 16,4 1,11-16,16-28,21-38,19-46,19-49,21-44,13-39,11-37,8-33,11-25,4-25,10-25,6-25,8-24,11-25,7-21,4-5,1 5,-5 18,-9 36,-17 45,-19 50,-27 49,-21 44,-20 42,-20 35,-15 32,-11 26,-7 27,-5 22,-1 21,-1 17,1 10,6 0,5-13,6-18,9-27,13-36,13-37,14-37,14-37,9-32,12-32,9-26,7-28,9-27,9-27,10-26,10-30,8-26,6-16,3 0,-2 12,-9 33,-15 42,-15 50,-21 56,-24 57,-23 51,-21 44,-17 37,-16 33,-10 22,-3 12,-1 3,5-10,12-18,12-24,11-27,13-27,10-28,13-30,12-33,12-29,12-30,8-24,6-20,3-20,3-11,0-7,-5 6,-5 12,-6 20,-9 29,-9 29,-11 32,-11 32,-9 28,-6 23,-7 22,-5 14,-3 7,-1 3,1-9,8-13,8-12,2-18,5-18,9-20,4-21,3-21,4-15,0-8,0-5,3 4,-2 1,-1 1,-7 5,-3 6</inkml:trace>
  <inkml:trace contextRef="#ctx0" brushRef="#br0" timeOffset="14839.7841">2466 3011,'4'0,"6"0,1 5,2 0,4 4,3 1,6 2,7 4,6-1,4 0,8-1,7 0,7-1,3-4,4 1,5-1,3 2,-1-1,-1-2,-1 2,-2-2,-1-1,-5 2,-2 0,0-3,1-1,1-2,2-2,-4 4,0 1,0-1,-3-2,1 0,0 3,-1 0,0-1,1 0,3-3,1 0,2-1,1-1,1 0,0 0,0-1,0 1,-1 0,1 0,0 0,0 0,-5 0,-1 0,1 0,0 0,-3 0,1 4,-4 1,-4 1,-3 2,-3 0,2-1,0 3,-1-1,3-2,0 2,3-1,0-1,1 2,0 0,-3-3,-2 3,1 0,0-2,-2 1,3 1,-1-2,3 2,0-1,2-1,2-2,0-2,-3-2,0 0,-1 3,-3 1,2 0,-1-1,-2-1,2 2,-1 2,3-2,4-1,3-1,3-1,2-1,-3 3,-1 1,1-4,2-2,-4-2,-1 1,2 0,-3 0,0 1,2 0,1 1,3 0,1 0,1 0,0 0,1 0,0 1,-4-1,-2-4,-4-2,0 1,-2 1,-4-3,1-1,-2 2,3 1,0 2,1-2,3-2,4 2,-2 1,0 5,2 3,-2 1,-1-1,-2-1,-3-5,-4-2,-3-1,-3 1,0 1,-5-3,-2-1,-3 1,-1 2,-3-3,-2 0,-4 1,-2 2,-1 1,-2 1,-4-3,-2 0,0 0,-3-3,-7-1,-11 3,-3-3,-6 0,-5 2,-3-2,-2 0,-3 2,1 2,-2 2,-3 2,-1 0,0 1,1 0,2 1,-4-1,1 1,-4-1,0 0,-2 0,-4 0,-3 0,-6 0,-3 4,-6 2,-5-1,-3 3,-4 0,-6 0,-7 1,-5 0,-5 2,-6-1,-8 3,-1-2,-4-2,-3-3,-2 2,-2-1,-2-1,0-2,-1-1,1 2,-1 1,5-1,1-1,0-1,0 3,-2 0,-1-1,3 3,1 1,-1-3,3-1,0-1,3 2,4 0,3-1,3-1,6-1,2-2,1 0,4-1,-1 0,3 0,3-1,4 1,2 0,3 0,0 0,5-4,1-2,5 1,4 1,3 1,4-3,1-1,2-2,0-1,1 2,-1-2,0 1,0 2,4 1,2-1,-1 0,2 1,2-2,1 0,1-3,1 1,3 2,3-2,3 1,5-3,3 2,1-2,-2 0,4-1,-1 2,0 2,-2 3,-3 3,0 1,-1 1,-1 1,7 1,8-5,4-1</inkml:trace>
  <inkml:trace contextRef="#ctx0" brushRef="#br0" timeOffset="16976.5453">5006 1536,'0'4,"4"1,6 1,5-2,8-1,8-5,8-3,9-4,9-1,7-2,5-4,7 1,7 3,6 4,9-1,7 1,8 1,4 3,3 2,2 1,0 0,-3 1,-2-3,-5-2,0 0,-7-3,-5-1,-3-2,-5 1,-7-3,-5 1,-4 3,-2-1,-2-3,-4 0,-2-1,-4 1,0 4,-2-2,0 2,-1-2,-2 0,1 3,-1-1,2 0,-1-2,3-4,2 2,0-2,1-2,-3 1,2 0,-3-2,-2 3,0-1,0-2,-3 3,2-1,0 3,-3 3,4 0,-2 1,-1-2,-2 1,-1 2,-2-2,-5 2,-2-3,-1 0,-2-1,0 1,1-2,2 2,2 2,1-1,6 1,1-3,1 2,-1-2,-1 1,-2-2,-4 2,-3-2,-3-3,-6 2,-4-1,-2-3,1-1,0 2,0-1,-1 4,-2-1,-1-1,0 1,-1 0,0 2,-4 0,-1-3,-1 1,-2 0,0 2,1-1,2-2,2-2,1 1,1 0,6 3,0 4,1-1,-1 1,-2 4,0-3,-2 1,0 2,-1 1,-4-2,-2 0,1 2,1 0,1 3,1 0,1 2,1 0,0 0,1 0,-5-4,-1-1,-4 4,-4 7,-5 5,-7 7,-7 3,-7-2,-1 0,-1 1,-2-2,-7-2,-2-2,-1 0,1-2,0 1,-2-2,-1-3,5 2,2-1,3 2,-1-1,0 2,-1-1,0-3,-4-2,-3-2,1-2,-4-1,1-2,0 1,-1 4,0 1,1-1,3 0,2-1,1-1,1-1,1-1,0 0,0-4,0-2,0 1,5 5,0 2,0 1,3 5,9 0,13-1,14-2,12-5,9-4,9-4,9-1,3-4,3 1,-2-1,-3 0,1 0,-2 1,-7-1,-4 1,-2 3,0 3,4 3,1-3,1 0,0 1,-5 2,-7 4,-5 3,-13 1,-15-5,-12-2,-6-1</inkml:trace>
  <inkml:trace contextRef="#ctx0" brushRef="#br1" timeOffset="24944.6861">4764 1584,'4'4,"2"10,-5 6,-2 9,-6 10,-5 9,0 7,-3 3,-3-1,-2-1,2-2,4-6,0-7,3-7,3-5,3-11,3-13,1-11,0-9,2-2</inkml:trace>
  <inkml:trace contextRef="#ctx0" brushRef="#br1" timeOffset="25579.8934">4643 1947,'4'0,"6"4,5 1,8 0,8 0,8-2,5-1,7-1,4-1,-4 0,-2-4,-6-2,-5 0,-14 2,-11 1</inkml:trace>
  <inkml:trace contextRef="#ctx0" brushRef="#br1" timeOffset="42278.6992">5224 1608,'4'0,"1"4,-4 10,-2 10,-5 10,-2 7,-3 9,-5 4,-2 6,0 0,1-2,2-6,4-4,3-6,4-6,3-5,0-12,2-13,-1-8</inkml:trace>
  <inkml:trace contextRef="#ctx0" brushRef="#br1" timeOffset="43080.9841">5587 1656,'0'-4,"0"3,0 5,-4 11,-2 6,-3 9,-5 7,-4 9,-3 5,-2 3,3 0,1-5,3-3,1-5,2-5,4-5,3-3,7-7,8-7,10-5,6-5,2-7,2-3,4-4,0-1,2 1,1-1,1 1,-1 2,-3 3,-2 1,-3 3,-2 0,-1 1,-5-3,-10-2,-7 0</inkml:trace>
  <inkml:trace contextRef="#ctx0" brushRef="#br1" timeOffset="43412.0849">5562 1947,'5'0,"4"0,6 0,4 0,3 0,2-4,5-2,1 1,1 1,-2 1,-5-3,-3-1,-9 2,-11-4,-5 1</inkml:trace>
  <inkml:trace contextRef="#ctx0" brushRef="#br1" timeOffset="43701.0088">5635 1656,'-4'0,"3"0,5 0,6 0,7 0,3 0,2 0,3 0,4-4,2-1,4 0,0 0,-2 2,-3 2,-6 0</inkml:trace>
  <inkml:trace contextRef="#ctx0" brushRef="#br1" timeOffset="44385.0544">6312 1632,'4'0,"-2"0,-2 4,-1 6,-1 5,-3 4,-5 7,-6 7,-3 7,-3 8,-6 5,-3 1,5-4,2-7,5-2,7-4,8-9,10-8,7-8,6-7,8-3,4 2,4 0,1-1,2 0,3-1,-1-5,0-2,-2 0,-3 0,-13 2,-4-3,-7-1</inkml:trace>
  <inkml:trace contextRef="#ctx0" brushRef="#br1" timeOffset="45082.2645">6965 1632,'0'4,"0"6,0 9,-4 5,-1 3,-4 6,-5 4,-4 5,1 3,0 3,2-4,0 0,2-4,4-4,7-9,4-5,6-5,5-7,5-4,4-4,-3-5,1-4,0 1,1 1,1 1,1 1,5 2,1-4,1-1,3 1,-1 1,0 2,-3 0,-1-3,-6-1</inkml:trace>
  <inkml:trace contextRef="#ctx0" brushRef="#br1" timeOffset="45936.6135">7836 1608,'-4'0,"-5"0,-6 0,-4 4,-3 2,-2 3,-1 5,0 3,4 8,1 4,1 4,-2 6,4 4,0 3,3 2,4-4,8 0,8-4,7-4,10-5,9-7,12-8,6-11,7-10,2-8,0-7,-3-3,-6-7,-8-1,-11-1,-10 2,-10 2,-10-3,-9-1,-8 2,-5-2,-4-1,0 3,-1 0,-1 3,2 1,-1 5,1 3,1 3,0 5,8 4,11 3,6 2</inkml:trace>
  <inkml:trace contextRef="#ctx0" brushRef="#br1" timeOffset="49404.9851">8586 1342,'4'0,"-2"0,-3 4,-4 10,-1 6,-5 8,-3 8,-5 10,-2 5,2 7,0 1,-1 3,4-5,3-3,5-8,4-7,6-10,3-14,0-14,0-7</inkml:trace>
  <inkml:trace contextRef="#ctx0" brushRef="#br1" timeOffset="49952.8952">8369 2237,'0'-4,"4"-2,1-3,4-1,-3 2,-3 6,-2 8,-2 6,5 2,4-6,6-8,-3-9,-9-2,-4 1</inkml:trace>
  <inkml:trace contextRef="#ctx0" brushRef="#br1" timeOffset="51083.8341">3990 2842,'0'4,"0"5,0 6,0 4,0 7,-4 8,-2 10,-3 5,-1 4,-2 0,1-5,-3-6,2-6,3-5,3-12,2-13,6-13,3-8,1-6,-2 1</inkml:trace>
  <inkml:trace contextRef="#ctx0" brushRef="#br1" timeOffset="51503.6712">3942 3084,'4'0,"5"-4,6-2,4-3,3-5,2-4,1-3,0 2,0 1,0-2,0 3,0 5,-5 8,-5 9,-6 7,-4 7,-2 3,-3 7,-5 2,-1 5,-1-1,-2 3,0-2,1-2,3-3,2-11,5-13,7-11,1-10,0-2</inkml:trace>
  <inkml:trace contextRef="#ctx0" brushRef="#br1" timeOffset="51939.9089">4232 3108,'0'-4,"4"-2,2-3,3-1,5-2,3 0,4-1,2 1,2-1,-1 1,1-1,0 1,0 4,0 2,-5 6,-5 8,-10 7,-5 4,-3 3,-1 7,-4 2,0-1,1 0,1-2,3-1,0-1,2-6</inkml:trace>
  <inkml:trace contextRef="#ctx0" brushRef="#br1" timeOffset="52514.9599">4764 2987,'4'4,"2"6,3 4,5 5,0 3,1 2,3 5,2 2,-3-1,1 0,1-7,-3-2,0-5,-2-1,0-3,2-7,-2-10,1-7,-2-2</inkml:trace>
  <inkml:trace contextRef="#ctx0" brushRef="#br1" timeOffset="52870.4908">5248 3035,'4'0,"2"-4,-5 3,-7 5,-6 11,-5 6,-4 13,-6 8,-8 5,-1 8,1 2,3-1,2-1,2-5,7-4,5-6,3-4,7-14,9-14,7-17,7-10,5-7,-2 1</inkml:trace>
  <inkml:trace contextRef="#ctx0" brushRef="#br1" timeOffset="53504.0908">6095 3011,'0'4,"0"6,0 5,0 8,0 8,-4 4,-2 3,-3 4,-1-1,2-4,2-3,-2-9,4-7,3-12,2-10,1-5</inkml:trace>
  <inkml:trace contextRef="#ctx0" brushRef="#br1" timeOffset="53903.1157">6095 3156,'4'0,"1"-4,5-1,3-5,5 1,3-4,6 2,3-3,0 3,-1-3,-1 2,-1 8,-10 7,-7 8,-6 7,-3 3,-2 3,-1 6,-4 1,-1 4,1 0,1-2,2-2,1-2,0-3,2-9,4-7,2-11,4-8,0-3</inkml:trace>
  <inkml:trace contextRef="#ctx0" brushRef="#br1" timeOffset="54807.469">6627 3156,'-4'0,"2"0,7-4,5-6,10 0,6-4,6 2,2-3,0 3,1-2,0 2,-2 3,-7 7,-4 8,-5 7,-6 6,-5 3,-3 7,-2 2,-2 4,0 0,0-1,0-3,0-3,1-1,4-6,1-10,0-12,-1-9,-5-7,-2-5,-6 1,-4 1,-9 3,-4 4,-7 5,-1 4,-3 6,0 3,3 5,2 1,4 2,5 3,8 4,5 1,5 3,8 0,7-4,6-4,8-6,9-5,7-2,0-7,2-2,2-4,2-1,-3-2,-5 1,-8-2,-10-2,-8 1</inkml:trace>
  <inkml:trace contextRef="#ctx0" brushRef="#br1" timeOffset="55339.607">7207 3059,'0'5,"4"4,2 6,-1 8,-5 5,-2 5,-2 5,1 5,1-1,0-3,1-5,-4-3,3-12,3-13,0-15,0-7</inkml:trace>
  <inkml:trace contextRef="#ctx0" brushRef="#br1" timeOffset="55737.0483">7232 3205,'4'0,"5"-5,6 0,8-4,5-1,1-2,0 0,-1-1,-1 1,-1-1,-1 1,0 3,-5 7,-5 8,-6 11,-4 7,-3 3,-6 6,-2 1,-1 3,-2-1,0-2,1-3,2-2,7-11,6-12,3-11,0-6</inkml:trace>
  <inkml:trace contextRef="#ctx0" brushRef="#br1" timeOffset="56156.8971">7522 3277,'4'-4,"6"-6,4-4,5-1,3-2,2-1,1 1,0 0,1 3,-1 4,-1-1,1 2,-1 2,-3 7,-7 7,-4 11,-9 6,-5 3,-1 6,1 1,-1-2,3-1,0-2,-3-7,-1-2,4-4,4-10,0-10,1-3</inkml:trace>
  <inkml:trace contextRef="#ctx0" brushRef="#br1" timeOffset="56755.4918">8006 3277,'4'0,"5"0,6 0,4 0,3 0,2-4,5-6,2 0,-1-4,-1-3,-1-2,-5-3,-8-1,-9 2,-14 2,-11 4,-9 4,-4 4,-2 3,-2 7,0 6,7 7,4 4,6 3,6 5,6 3,4 4,2 0,6 2,1 0,5-3,4-8,3-3,4-6,1-6,1 0,1-7,5-4,0-1,4-6,0-5,-1 0,-3-3,-1-3,-7-2,-7 2</inkml:trace>
  <inkml:trace contextRef="#ctx0" brushRef="#br1" timeOffset="57273.5687">9022 3059,'0'5,"0"4,0 6,0 8,0 9,-4 6,-2 6,1-1,1 1,1-4,1-3,5-9,2-13,0-18,4-16,-1-4</inkml:trace>
  <inkml:trace contextRef="#ctx0" brushRef="#br1" timeOffset="57502.5203">9070 2818,'4'0,"2"0</inkml:trace>
  <inkml:trace contextRef="#ctx0" brushRef="#br1" timeOffset="58107.5683">9433 3084,'0'-4,"-4"-2,-6 1,-5 1,-4 1,2 5,-2 2,0 5,2 5,0 0,3 2,4 2,3 2,8-2,3-1,5-2,9 0,6-3,7-3,11-3,6-3,3-1,-3 2,-1 1,-5 0,-9 2,-6 1,-8 3,-11 4,-7 3,-4 2,-5 3,-6-3,-4-1,-3-3,-7-1,-2-2,-1 0,-2-2,-1-3,2-2,2-3,2-2,2-1,5-4,7-2</inkml:trace>
  <inkml:trace contextRef="#ctx0" brushRef="#br2" timeOffset="64321.6369">3143 4148,'4'0,"2"4,-1 14,-5 12,-6 17,-7 17,-9 19,-5 11,-3 6,1 3,1-4,5-7,2-14,5-13,5-13,4-19,4-24,2-17,6-20,1-18,0 0</inkml:trace>
  <inkml:trace contextRef="#ctx0" brushRef="#br2" timeOffset="65089.8805">2950 4124,'4'-4,"6"-2,4 1,5 1,12 5,12 7,11 5,13 6,12 3,9 6,5 7,-4 5,-9 5,-19 2,-19-3,-21 0,-18-3,-18-5,-15-5,-10-3,-11-6,-4-7,-2-3,-4-6,1-5,-1-6,-4-3,-2-4,1 0,0-2,3 2,8 2,10 3,15 3,23 6,23 3,22 5,22 4,20 0,13 2,11 2,5 3,1 1,-8 5,-7 3,-12 3,-16 2,-20 2,-17-1,-19 1,-10 0,-14-4,-9-2,-5-3,-6-2,-5-1,-9-6,-5 0,-9-5,-8-4,-7-4,-9-3,-5-6,-4-7,-3-1,0-4,2-2,7-4,8-1,15-2,15 0,10-1,17 5,13 0,11 5,10 0,8 3,0 4</inkml:trace>
  <inkml:trace contextRef="#ctx0" brushRef="#br2" timeOffset="65673.999">4256 4462,'0'-4,"4"-1,2 4,-1 6,-1 11,-5 15,-3 14,-4 13,-5 12,-5 6,-3 4,2-1,0 0,3-6,5-12,-1-11,3-11,2-7,2-13,3-15,1-11,5-14,2-14,3-15,2 2</inkml:trace>
  <inkml:trace contextRef="#ctx0" brushRef="#br2" timeOffset="66242.6221">4280 4414,'4'0,"6"0,5 0,4 0,7 4,11 2,9 7,7 6,8 4,6 7,-1 1,-2 4,-5 1,-12-2,-14-3,-17-3,-15-1,-16-2,-14 0,-14-1,-8-5,-4-1,0-3,0-5,-2-8,0-4,2-2,-3-5,1 0,2 1,6 2,7 2,6 2,11 5,16 6,15 6,18 5,17 2,15 6,9 3,11 4,9 4,1 4,4 2,-2 3,-3 1,-4-4,-3-2,-7-3,-7-5,-7-4,-4-3,-7-6,-8-8,-5-5,-5-9,-7-8,-3-7,-5-5,-4 0</inkml:trace>
  <inkml:trace contextRef="#ctx0" brushRef="#br2" timeOffset="66804.1242">5901 4729,'4'0,"2"4,-5 5,-2 6,-6 8,-1 13,-3 8,-4 9,-4 8,-2 6,1 4,2-2,2-5,5-4,4-9,3-9,6-11,4-16,0-13,3-13,0-3</inkml:trace>
  <inkml:trace contextRef="#ctx0" brushRef="#br2" timeOffset="67288.2174">6578 4753,'-4'4,"-1"5,-9 6,-5 8,-8 9,-12 11,-11 10,-6 9,-5 6,-1 4,-2-2,5-5,10-9,8-10,11-9,15-15,14-15,12-13,7-17,1-6</inkml:trace>
  <inkml:trace contextRef="#ctx0" brushRef="#br2" timeOffset="67637.8189">6578 4753,'5'0,"0"-4,0 2,4 7,-1 5,3 6,0 13,2 9,2 10,0 10,0 7,3 9,1 5,3 0,1 0,1-5,0-8,1-6,-1-10,1-8,-5-17,-9-15,-11-15,-10-14,-11-12,-2-1</inkml:trace>
  <inkml:trace contextRef="#ctx0" brushRef="#br2" timeOffset="67871.9555">6143 5261,'-4'0,"3"0,5 4,6 1,11 1,12 2,11 0,8 4,9-2,2-1,3-3,-2-2,-4-2,-3-2,-8-4,-7-6,-12-1</inkml:trace>
  <inkml:trace contextRef="#ctx0" brushRef="#br2" timeOffset="68493.9868">7498 4946,'0'-4,"0"3,0 5,0 7,-4 13,-6 11,-5 12,-4 15,-3 8,-2 5,-1-1,4-6,6-11,0-10,4-9,7-11,5-14,2-14,4-15,6-16,0-4</inkml:trace>
  <inkml:trace contextRef="#ctx0" brushRef="#br2" timeOffset="68874.8824">7522 4825,'0'4,"4"2,1 3,5 5,-1 4,4 3,7 6,4 7,6 5,3 5,3 3,5 2,2 1,3-1,2-3,1-2,-4-5,-6-4,-5-8,-4-9,-3-7,-6-2,-7-6,-6-8,-4-8,-2-4,-3-9,-4-4,-2-4,1 3</inkml:trace>
  <inkml:trace contextRef="#ctx0" brushRef="#br2" timeOffset="69187.6866">8175 4825,'0'-4,"0"3,4 1,2 5,-1 6,-1 5,-1 8,-1 12,-1 9,-1 8,-4 8,-1 6,-5 4,-4 2,0 1,-1-4,1-1,3-9,4-6,3-8,6-8,7-10,2-6,3-6,-1-11,-6-10,-5-8,-2-2</inkml:trace>
  <inkml:trace contextRef="#ctx0" brushRef="#br3" timeOffset="78163.8637">2369 5599,'4'0,"2"-4,-5-1,-6-4,-7-1,-9-2,-6 0,-6 3,-5 2,-6 3,2 2,-1 6,3 1,5 5,3 0,8 3,7 3,7 3,10 2,12 3,9-5,8-3,9-6,5-5,3-2,3-2,-3-6,-5-1,-6-5,-4 1,-8-3,-8-3,-10 1,-6 7,-8 5,-1 8,-3 6,-1 6,0 4,1 6,-1 8,2 1,-2 3,3 3,-2 3,2 2,2 1,-1-4,1 0,2-5,3-4,-3-8,-4-9,0-11,-3-7,-2-8,-3-6,-7-6,-3-2,-4-3,-1 0,-3 3,-4 2,2 0,-1 0,2-2,3 3,4 2,3 2,6 1,3 2,4-1,10-2,8 1,10-1,5 2,8 4,4 2,6 3,-1 3,-5 0</inkml:trace>
  <inkml:trace contextRef="#ctx0" brushRef="#br3" timeOffset="78774.8845">2514 5624,'0'4,"-4"5,-1 6,0 4,0 3,-2 2,0 1,1 0,-3-4,5-5,2-10,7-10,1-9,5-5,0-5,2-2,-1-1,2 0,2 0,3 5,2 5,2 10,0 6,2 3,-5 1</inkml:trace>
  <inkml:trace contextRef="#ctx0" brushRef="#br3" timeOffset="79480.9119">2781 5648,'0'4,"4"1,5 1,6-2,4-1,7-1,3-1,2-1,-2 0,-1 0,-5 4,-7 5,-10 2,-6 2,-3 4,-1 2,0 3,-3-3,-5-4,-4-5,-4-8,-2-5,-6-1,-2-1,0 1,-4 1,1 2,1 0,2 4,11 7,12 5,11 0,10 1,10-1,5 0,7-2,4-3,0-4,2-2,-3-2,-3-2,-9-5,-8-5,-7-1</inkml:trace>
  <inkml:trace contextRef="#ctx0" brushRef="#br3" timeOffset="79882.1641">3216 5769,'4'0,"2"4,-5 1,-3 5,0 3,0 5,0 7,-4 8,0 2,0 3,2 4,1 3,-3-3,-1-3,2-5,1-4,5-7,3-12,0-11,0-11,4-6,3-10,1 0</inkml:trace>
  <inkml:trace contextRef="#ctx0" brushRef="#br3" timeOffset="80264.5791">3289 5745,'0'-5,"4"0,1 4,4 2,5 1,4 5,3 0,2 4,5 4,3 3,3 3,1 2,-2 2,-3-1,-5 1,-8 0,-11-4,-10-2,-13-4,-12-4,-5-5,-4-3,-1-1,-2-2,3-1,-1 0,6-4,4-1,4 0,6-2,10-1,10 2,6 2</inkml:trace>
  <inkml:trace contextRef="#ctx0" brushRef="#br3" timeOffset="80947.0989">3748 5745,'4'0,"-2"0,-3 4,0 5,-4 6,-2 8,-3 9,0 6,-3 2,2 2,1-2,0 0,0-2,3-4,6-8,4-11,5-14,1-10,-1-8,-1-6,-3-2,3 3,0 0,2 5,5 5,4 5,2 3,3 2,1 2,0 1,1-4,0-2,0 1,-4 4,-7 7,-4 6,-5 5,-2 4,-3 2,-1 1,0 0,-4-4,-2-1,6-4,2-9,1-6</inkml:trace>
  <inkml:trace contextRef="#ctx0" brushRef="#br3" timeOffset="81191.5928">4111 6035,'4'0,"2"4,-5 6,-3 4,0 5,0 3,-4 2,-1 1,1 0,1-8,2-7</inkml:trace>
  <inkml:trace contextRef="#ctx0" brushRef="#br3" timeOffset="81342.5531">4111 5841,'0'-4,"4"3,2 1</inkml:trace>
  <inkml:trace contextRef="#ctx0" brushRef="#br3" timeOffset="82013.7433">4450 6107,'0'-4,"0"-5,-4-2,-6 2,-5 1,-4 4,-3 1,2 5,1 4,-1 3,-1 1,3 3,5 3,4 3,4 3,3 1,5 1,7 0,6-3,8-2,8-3,3-5,4-5,3-2,-1-3,-3-1,-5-1,-11-4,-10-1</inkml:trace>
  <inkml:trace contextRef="#ctx0" brushRef="#br3" timeOffset="83061.6574">5514 6132,'4'-4,"2"-6,-1-5,-1-4,-5-3,-7-2,-1-1,-5 0,-2 0,-4 4,-2 2,-2 3,0 6,-1 3,4 8,-2 3,2 10,1 6,-1 12,0 9,-1 10,-1 8,4 7,0 4,0 3,3 1,4 1,1-5,1-6,3-9,2-10,2-9,2-6,-3-9,-1-11,0-12,2-10,0-6,1-5,2 1</inkml:trace>
  <inkml:trace contextRef="#ctx0" brushRef="#br3" timeOffset="83326.4311">4982 6349,'-4'0,"-2"-4,1 3,5 1,7 1,5 0,7 5,6 0,9 0,1 2,4 1,4-2,-3-2,-2-1,-5-7,-3-1,-7-1</inkml:trace>
  <inkml:trace contextRef="#ctx0" brushRef="#br3" timeOffset="84109.7813">5393 6494,'4'0,"6"-4,5-1,4 0,3 0,1 2,2-2,1-2,-5 6,-2 6,-3 7,-5 5,-5 5,-2 1,-3 2,-5-8,-7-6,-8-10,-7-5,-2-1,0-5,0 0,0 2,2 2,5 6,1 3,5 5,1 6,6 4,10 3,7 2,7-2,9-6,5-4,0-5,4-3,1-2,-3-2,-1 0,-3 0,-2 0,-1-3,-4-2</inkml:trace>
  <inkml:trace contextRef="#ctx0" brushRef="#br3" timeOffset="84799.2444">6046 6567,'0'-4,"0"-6,-4 0,-5 0,-6-1,-4 1,-3 2,-2 2,-1 7,0 2,0 6,0 5,0 4,0 4,1 1,3 2,7 0,4 0,9 0,9 0,6-5,10-5,5-1,5-3,5-4,5-2,3-7,-3-3,0-4,-4-2,-5-2,-3 1,-8 3</inkml:trace>
  <inkml:trace contextRef="#ctx0" brushRef="#br3" timeOffset="85043.6153">6264 6615,'0'5,"0"4,0 6,-4 4,-2 3,-3 2,-1 1,2 0,2-8,2-11,2-7</inkml:trace>
  <inkml:trace contextRef="#ctx0" brushRef="#br3" timeOffset="85284.4891">6240 6422,'4'0,"1"-4,1-2</inkml:trace>
  <inkml:trace contextRef="#ctx0" brushRef="#br3" timeOffset="85710.4921">6554 6228,'0'-4,"0"3,0 9,-4 8,-5 10,-6 12,-4 12,-3 6,-2 6,-1 0,4-2,1-2,4-4,5-7,9-6,8-12,7-13,6-15,4-11,2-8,-4-1</inkml:trace>
  <inkml:trace contextRef="#ctx0" brushRef="#br3" timeOffset="85929.1419">6651 6640,'4'0,"2"4,-1 5,-5 6,-3 4,0 3,-4 6,-1 2,1 1,1-2,3-1,5-9,2-13,1-11,-1-4</inkml:trace>
  <inkml:trace contextRef="#ctx0" brushRef="#br3" timeOffset="86101.1706">6675 6519,'4'0,"2"0</inkml:trace>
  <inkml:trace contextRef="#ctx0" brushRef="#br3" timeOffset="86599.4261">6869 6640,'4'0,"5"0,6 0,4 4,7 1,4 0,4 0,5-2,0-2,1 0,-1 0,-4-1,-4 0,-10-1,-14 1,-12 0,-5 0</inkml:trace>
  <inkml:trace contextRef="#ctx0" brushRef="#br3" timeOffset="86784.2729">7135 6664,'0'-4,"0"2,-4 3,-2 4,-3 6,-1 4,2 9,-2 4,0 2,3-1,2-1,-3 0,1-2,1-1,2-9,6-11,2-6</inkml:trace>
  <inkml:trace contextRef="#ctx0" brushRef="#br3" timeOffset="87629.7736">7353 6785,'-5'-4,"4"-2,5-3,7-1,5 2,8-2,9 0,2 3,4 2,-1 1,-3 3,-3 0,-7 5,-8 6,-6 6,-6 3,-3 3,-7 2,-1 1,-1 1,5-5,4-2,-4-7,-5-11,-5-5,-9-2,-10-4,-3-1,-8 3,-5 1,-3 3,3 6,1 2,4 1,10 4,10 4,12 4,13 3,14 3,12-3,10-1,5-3,5-1,2-2,0-4,-5-4,-1-1,0-7,-4-3,-5-3,-4-2,-8-2,-7-3,-4 1,-3 3</inkml:trace>
  <inkml:trace contextRef="#ctx0" brushRef="#br3" timeOffset="87985.3891">7836 6761,'4'0,"6"4,5 1,8 0,9 0,2-2,4-2,4 0,3 0,2 3,-3 1,-4 0,-14-1,-11-1</inkml:trace>
  <inkml:trace contextRef="#ctx0" brushRef="#br3" timeOffset="88199.9026">8151 6785,'-4'4,"-2"5,1 6,1 4,1 3,-3 6,-1 3,2-1,1-1,1-1,1-1,5-5,7-7,5-10,4-5,3-8,-2-1</inkml:trace>
  <inkml:trace contextRef="#ctx0" brushRef="#br3" timeOffset="88633.5707">8514 6906,'0'-4,"0"-6,-4-1,-6 2,-5 2,-4 6,-3 4,2 5,1 5,-1 1,3 2,5 2,3 2,5 2,2 2,5 0,8-4,4 0,9-5,4-4,6-5,1-2,-1-7,-3-2,-2-5,-6-5,-7-4,-6-2,-9-3,-9 0,-7 3,-9 1,-5 4,3 1,1 3,2-1,7-2,8 1</inkml:trace>
  <inkml:trace contextRef="#ctx0" brushRef="#br3" timeOffset="89117.4167">8804 6906,'0'4,"0"5,4 2,2 3,-1 2,-1 4,-1 2,-1 5,-5 3,-2 0,-1-1,2-1,-3-6,3-6,3-10,2-10,4-9,2-6,-1-8,3-3,0-2,3 2,-1 1,1 2,4 0,3 6,1 7,3 4,1 10,1 3,-1 6,1 6,0 0,-1-3,-3-3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9:52:19.777"/>
    </inkml:context>
    <inkml:brush xml:id="br0">
      <inkml:brushProperty name="width" value="0.1" units="cm"/>
      <inkml:brushProperty name="height" value="0.1" units="cm"/>
      <inkml:brushProperty name="color" value="#F6630D"/>
      <inkml:brushProperty name="ignorePressure" value="1"/>
    </inkml:brush>
    <inkml:brush xml:id="br1">
      <inkml:brushProperty name="width" value="0.1" units="cm"/>
      <inkml:brushProperty name="height" value="0.1" units="cm"/>
      <inkml:brushProperty name="ignorePressure" value="1"/>
    </inkml:brush>
    <inkml:brush xml:id="br2">
      <inkml:brushProperty name="width" value="0.2" units="cm"/>
      <inkml:brushProperty name="height" value="0.2" units="cm"/>
      <inkml:brushProperty name="ignorePressure" value="1"/>
    </inkml:brush>
    <inkml:brush xml:id="br3">
      <inkml:brushProperty name="width" value="0.2" units="cm"/>
      <inkml:brushProperty name="height" value="0.2" units="cm"/>
      <inkml:brushProperty name="color" value="#F6630D"/>
      <inkml:brushProperty name="ignorePressure" value="1"/>
    </inkml:brush>
  </inkml:definitions>
  <inkml:trace contextRef="#ctx0" brushRef="#br0">1095 15794,'0'-4,"0"-10,0-6,0-9,0-2,0-1,0 1,0 2,0 9,4 13,1 16,1 14,-2 16,3 18,0 15,4 8,3 7,-1 5,3-1,1-7,3-7,2-7,1-11,-3-13,-1-9,-4-7,-4-4,-9-7,-4-11,-5-10,-3-14,1-4</inkml:trace>
  <inkml:trace contextRef="#ctx0" brushRef="#br0" timeOffset="470.3699">1458 15818,'-4'0,"-6"4,-5 6,-4 0,1 8,-4 4,-3 7,-2 7,-3 5,-2 8,-3 4,0 2,2-1,3-2,1 0,3-6,5-6,2-7,5-7</inkml:trace>
  <inkml:trace contextRef="#ctx0" brushRef="#br0" timeOffset="956.0855">732 16060,'0'4,"4"6,6 0,4 4,5 3,8 2,6 3,11 2,5 0,8-4,6 0,0-1,-2-2,-3-5,-3-1,-8-1,-6-3,-7-2,-5-3,-3 3,-3 1,-4-5,-5-3</inkml:trace>
  <inkml:trace contextRef="#ctx0" brushRef="#br1" timeOffset="3851.8843">1724 15939,'0'-4,"0"3,0 5,4 6,1 11,5 12,-1 15,4 10,-2 12,3 7,-3-2,3-1,-2-9,-4-8,-1-9,-4-16,-1-19,-2-19,0-13,-4-11,-3-10,2 4</inkml:trace>
  <inkml:trace contextRef="#ctx0" brushRef="#br1" timeOffset="4251.433">1772 16205,'0'-4,"0"-6,4 0,2-4,3 2,5-3,4-1,7-3,3-7,6-2,0-1,-1 0,-1 6,-8 2,-2 4,-6 10,-5 10,-1 9,-2 6,-2 8,-2 4,-2 5,-1 5,3 4,1 3,0 1,-1 1,-2-4,0-1,3-4,1-5,-1-4,3-8,0-11,-1-8</inkml:trace>
  <inkml:trace contextRef="#ctx0" brushRef="#br1" timeOffset="4772.7586">2522 15963,'-4'0,"-6"0,-4 0,-5 0,-3 4,-2 6,-1 5,0 8,-1 8,5 8,2 5,4 7,4 4,5 0,6-1,9-5,10-7,6-11,7-10,3-10,2-9,1-11,-4-11,-2-6,-3-7,-2-7,-6-4,-3 1,-3 0,-9 3,-6 4,-6 4,-7 3,-10 7,-4 3,-2 5,0 0,0 3,2 3,1 3,0 3,6 1</inkml:trace>
  <inkml:trace contextRef="#ctx0" brushRef="#br1" timeOffset="5155.7525">2788 16060,'-4'0,"-1"-4,3-2,8 1,6 1,5 1,8-3,4 0,5 0,5-2,0-1,-2-2,-4 1,-3 2,-3 2,-5 6,-7 3</inkml:trace>
  <inkml:trace contextRef="#ctx0" brushRef="#br1" timeOffset="5454.131">2982 15939,'0'4,"0"6,0 9,0 5,0 7,0 11,0 6,4 4,1 0,0 0,0 0,2-6,0-5,3-7,0-4,3-8,-2-11,-2-12,-3-6</inkml:trace>
  <inkml:trace contextRef="#ctx0" brushRef="#br1" timeOffset="6620.4046">3707 15770,'0'-4,"0"-10,0-6,-4-5,-1-1,0 8,0 10,2 15,6 20,1 16,1 18,3 15,1 15,2 8,0 5,-2-4,1-7,0-6,-3-14,2-11,0-12,1-15,1-17,-3-16,-3-16,-1-15,-6-10,-3-6,0 3</inkml:trace>
  <inkml:trace contextRef="#ctx0" brushRef="#br1" timeOffset="6970.3145">3756 16302,'-4'-4,"-2"-6,1-5,5 0,2-1,6-3,5-1,4-3,4 0,2-5,6-2,1 0,1 1,2 6,-4 2,-2 5,-3 9,-4 10,-7 9,-5 10,1 10,-2 12,-2 6,-2 8,-5 1,-3 4,0-1,1-7,5-5,2-6,1-7,-1-5,4-9,1-12,-2-7</inkml:trace>
  <inkml:trace contextRef="#ctx0" brushRef="#br1" timeOffset="7440.9018">4312 16302,'0'4,"4"1,6 1,5-6,4-3,7-4,3-6,-3-4,-2-4,-1-2,-4-2,-6-4,-5-2,-7 1,-9 1,-7 5,-9 7,-4 7,-7 4,0 12,-3 9,1 10,6 9,6 11,5 7,8 6,8 1,11 0,7-7,6-4,3-9,6-9,2-8,5-8,3-11,1-10,0-8,2-9,-1-5,-5-2,-3 1,-4-4,-7 1,-6 6</inkml:trace>
  <inkml:trace contextRef="#ctx0" brushRef="#br1" timeOffset="7804.2085">4723 16084,'0'4,"4"10,2 6,-1 13,-1 8,3 10,1 8,2 3,0-1,3-3,-2-7,-2-8,-3-15,-2-18,-2-13,-6-15,-1-12,-5-10,0-6,1-8,-1-2,0-1,6 2,5 6,5 7,6 6,5 6,4 8,2 7,6 7,6 4,-3 7,-3 3,-6 5,-7 0</inkml:trace>
  <inkml:trace contextRef="#ctx0" brushRef="#br1" timeOffset="8406.8902">5183 16350,'4'0,"6"0,4 0,6-4,1-5,3-6,-3-8,-1-5,-4-1,-1 0,-2 1,-8 1,-9 1,-8 0,-6 6,-8 5,-8 6,-2 4,-4 7,2 8,2 9,4 7,3 10,7 8,6 9,7 7,4 7,8 3,6-2,7-3,5-10,6-9,3-13,5-12,5-10,3-10,7-14,-1-13,0-6,-1-6,-4-5,-5 1,-10 4,-10 3,-7 5,-7 6</inkml:trace>
  <inkml:trace contextRef="#ctx0" brushRef="#br1" timeOffset="9241.7041">5764 16133,'0'4,"4"5,1 6,0 4,-5 3,-2 2,-1-3</inkml:trace>
  <inkml:trace contextRef="#ctx0" brushRef="#br1" timeOffset="9488.6645">5764 16471,'0'4,"4"2,1 3,0 5,0 0</inkml:trace>
  <inkml:trace contextRef="#ctx0" brushRef="#br2" timeOffset="-274162.5222">1849 415,'0'-3,"-3"-1,-8 0,-8 3,-11 13,-9 13,-15 18,-13 19,-12 20,-9 19,-2 18,2 12,6 5,10 2,15-3,17-9,21-12,24-20,21-19,21-22,26-24,19-23,17-25,9-23,3-16,1-15,-8-7,-13-1,-15 2,-15 7,-17 10,-17 9,-15 10,-12 9,-7 7,-4 12,-2 11,0 13,0 12,0 11,2 13,0 9,0 8,1 6,0 1,4-1,6-7,6-6,3-10,2-12,0-9,-1-8,-6-8,-5-4</inkml:trace>
  <inkml:trace contextRef="#ctx0" brushRef="#br2" timeOffset="-273130.3802">2584 585,'0'-4,"0"-3,0 2,0 8,0 14,0 16,3 19,1 20,0 16,-1 16,0 10,-2 8,0-1,3-6,0-8,3-14,0-15,3-16,-1-14,-2-13,1-11,-1-14,-4-12,-4-11,-4-14,-4-15,-2 0</inkml:trace>
  <inkml:trace contextRef="#ctx0" brushRef="#br2" timeOffset="-272547.1659">2584 547,'0'-3,"0"-5,3-3,4-4,11-2,9-2,9 3,8 4,6 4,8 6,3 7,-2 13,-5 9,-8 9,-9 9,-14 6,-11 4,-13 6,-14 1,-10-2,-11-3,-8-4,-7-5,-5-7,-1-8,-2-6,1-7,3-8,4-5,8-5,15-1,18 1,17 1,18 2,13 8,14 8,10 9,11 10,6 10,5 7,5 7,0 1,-3-3,-3-7,-5-5,-8-8,-8-9,-8-6,-11-8,-6-7,-6-9,-8-11,-9-11,-6-11,-4-2</inkml:trace>
  <inkml:trace contextRef="#ctx0" brushRef="#br2" timeOffset="-271912.5101">4034 566,'0'3,"-3"4,-4 8,-8 11,-7 10,-7 15,-4 15,-4 10,2 6,1 4,2-1,7-5,4-10,6-13,6-14,7-16,4-17,2-17,0-6</inkml:trace>
  <inkml:trace contextRef="#ctx0" brushRef="#br2" timeOffset="-271529.2698">4016 641,'0'-3,"-4"-1,3 0,5 4,4 5,5 8,2 8,6 8,3 7,6 12,4 12,7 13,3 7,2 5,1 2,-1-2,-3-5,-4-10,-7-11,-5-12,-7-10,-7-16,-9-17,-9-16,-9-12,-9-11,-1-1</inkml:trace>
  <inkml:trace contextRef="#ctx0" brushRef="#br2" timeOffset="-271295.3686">3827 1338,'3'0,"8"0,5 0,6 0,9-3,9-1,7-3,9-4,4 0,1 2,-3 0,-4 0,-10 3,-11 2</inkml:trace>
  <inkml:trace contextRef="#ctx0" brushRef="#br2" timeOffset="-270707.5126">4901 453,'-3'0,"-1"3,0 11,0 12,2 15,1 20,0 18,1 19,0 11,0 7,0 3,3-7,2-8,2-14,4-17,0-20,-3-14,-1-17,-3-17,-5-17,-6-20,-4-18,-1 0</inkml:trace>
  <inkml:trace contextRef="#ctx0" brushRef="#br2" timeOffset="-270223.2783">4845 547,'-4'0,"0"-3,0-5,1-3,4-1,5 2,5 3,6 6,11 6,10 5,11 8,13 7,13 6,12 7,7 3,2 5,-4 4,-11 3,-13 2,-18 1,-17 1,-14 1,-18-1,-14 0,-15 0,-16 3,-9-2,-10-1,-5-5,-9-4,-3-4,2-6,2-3,4-8,8-5,8-3,10-5,17-5,16-3,11-7,5-3</inkml:trace>
  <inkml:trace contextRef="#ctx0" brushRef="#br2" timeOffset="-269628.452">6088 566,'0'-3,"-3"-2,-1-2,0 3,-3 8,1 10,0 13,2 14,1 16,-1 17,-1 17,1 7,4 4,2 0,1-4,3-9,4-14,-1-12,3-15,-2-11,-2-16,-2-15,-3-14,-1-6</inkml:trace>
  <inkml:trace contextRef="#ctx0" brushRef="#br2" timeOffset="-269105.9447">6503 679,'-3'0,"-2"3,1 5,1 3,4 7,2 10,3 13,1 12,0 13,-2 12,-2 8,-1 6,-4-1,-2-5,-1-8,2-11,3-14,3-12,3-13,8-9,7-7,7-9,8-5,11-5,7-5,7-3,6-3,4 2,0 1,-2 2,-7 4,-11 0,-10 2,-16-2,-15-2,-10 1</inkml:trace>
  <inkml:trace contextRef="#ctx0" brushRef="#br2" timeOffset="-268878.1762">6484 1244,'3'0,"5"0,6-3,9-1,8-4,7-2,6-4,5-2,4-2,-1-1,-3 3,-3 0,-6 1,-10-1,-10 2</inkml:trace>
  <inkml:trace contextRef="#ctx0" brushRef="#br2" timeOffset="-268629.7442">6465 603,'3'0,"5"0,7-3,7-1,6-3,12-1,8 2,9-2,11-3,7 1,-1-1,-2 1,-7-1,-9 2,-13-2,-15 2</inkml:trace>
  <inkml:trace contextRef="#ctx0" brushRef="#br2" timeOffset="-267861.2396">7615 415,'0'6,"0"9,0 14,0 16,0 16,0 13,0 13,0 12,0 5,0-3,3-3,1-7,0-11,3-12,-1-14,0-13,-2-18,-2-14,-3-17,-3-6</inkml:trace>
  <inkml:trace contextRef="#ctx0" brushRef="#br2" timeOffset="-267455.1443">7634 415,'-4'0,"0"-4,3 0,2 3,4 6,8 4,7 7,8 8,8 9,7 9,10 3,5 4,6 0,1-2,-4-3,-5-5,-7-6,-4-6,-8-7,-9-4,-10-8,-11-9,-10-9,-4-5</inkml:trace>
  <inkml:trace contextRef="#ctx0" brushRef="#br2" timeOffset="-267179.4486">8331 302,'0'3,"0"4,0 8,0 11,0 10,0 15,0 15,0 13,3 11,1 10,3 4,4 1,3-2,-1-9,1-11,1-9,1-12,-2-12,-1-13,-1-8,-4-13,-3-12,-5-10,-3-4</inkml:trace>
  <inkml:trace contextRef="#ctx0" brushRef="#br2" timeOffset="-266559.312">8594 471,'4'0,"3"0,8-3,7-1,10-4,12-2,12-4,11-2,12-2,10-1,7 0,3-1,1 1,-4 2,-9 2,-10 4,-10 2,-21 4,-25 6,-15 2</inkml:trace>
  <inkml:trace contextRef="#ctx0" brushRef="#br2" timeOffset="-266238.0416">9141 452,'3'0,"1"4,4 3,-1 5,3 9,2 11,-1 13,-2 14,-2 17,-3 12,-2 9,-1 5,-1-2,-1-9,4-10,1-12,3-12,3-12,0-11,-1-14,-3-14,-1-11,-3-11,-4-9,-3-1</inkml:trace>
  <inkml:trace contextRef="#ctx0" brushRef="#br2" timeOffset="-265258.1553">10347 396,'-3'0,"-8"0,-8 3,-11 5,-9 3,-8 4,-6 5,0 6,-1 2,6 2,8 0,10-3,11-2,12-3,13-1,15-4,14-3,11-3,9 0,10-2,5-3,4 1,0 3,-4 6,-5 3,-5 5,-8 5,-6 0,-8 2,-10 3,-6-3,-8 1,-9-2,-8 0,-11-1,-8 0,-11 2,-13-1,-11 0,-8-1,-7 1,-3-2,-2-6,-1-6,4-6,7-4,9-8,9-5,8-9,8-4,11-2,8-1,6 0,9 2,3 0,5 1,0 4</inkml:trace>
  <inkml:trace contextRef="#ctx0" brushRef="#br2" timeOffset="-264823.9778">10403 377,'4'0,"0"3,0 5,-1 3,-1 4,0 5,-1 6,-1 2,0 2,0 3,0-1,0-7</inkml:trace>
  <inkml:trace contextRef="#ctx0" brushRef="#br2" timeOffset="-259607.4756">12287 961,'-7'4,"-7"6,-13 6,-3 6,-4 6,0 4,4 7,6 3,8 4,9 0,10 0,10-3,12-5,13-9,11-12,8-13,7-13,2-15,-1-10,-5-8,-9-4,-10 0,-12 1,-12 2,-14 5,-11 2,-11 5,-8 4,-10 6,-4 4,-2 5,0 5,4 2,6 0,4 1,8-3,8-3,5-3,5 1</inkml:trace>
  <inkml:trace contextRef="#ctx0" brushRef="#br2" timeOffset="-258788.6694">13493 302,'-3'-7,"-5"-7,-7-6,-4-6,-8-4,-7-1,-6 6,-10 3,-6 5,-6 6,-2 8,3 8,6 6,6 7,11 8,9 8,9 9,8 12,10 14,4 10,6 12,4 9,1 6,1 6,-2-1,0-4,-2-6,1-12,-2-10,1-17,-1-11,1-15,-2-10,-1-13,-6-12,-6-9,-5-6,-1-2</inkml:trace>
  <inkml:trace contextRef="#ctx0" brushRef="#br2" timeOffset="-258486.1328">12683 829,'0'-3,"3"-1,4 3,8 2,10 1,12 0,7 2,8 2,6-1,4-2,4 0,0-5,-4-1,-7-4,-13-1</inkml:trace>
  <inkml:trace contextRef="#ctx0" brushRef="#br2" timeOffset="-257193.2269">14643 396,'0'-3,"0"-5,0 3,3 5,8 6,8 12,7 15,6 18,4 20,2 17,1 12,0 9,-3 2,-2-5,-2-12,-5-14,-3-18,-5-17,-4-15,-3-20,-2-18,-1-16,0-19,2-19,2-20,6-17,3-16,3-9,5-3,3 0,2 6,-1 11,-3 14,-4 18,-4 18,-5 16,-5 13,-6 8,-1 8,0 10,-3 6</inkml:trace>
  <inkml:trace contextRef="#ctx0" brushRef="#br2" timeOffset="-256459.6143">15679 396,'0'3,"0"8,0 8,0 10,0 14,0 12,0 12,0 11,-3 6,-1 0,3 0,2-6,0-6,1-9,0-8,-1-11,0-7,-1-5,4-13,0-15,0-8</inkml:trace>
  <inkml:trace contextRef="#ctx0" brushRef="#br2" timeOffset="-256102.1409">16056 434,'0'3,"0"4,0 5,0 6,0 10,0 9,0 12,3 13,1 13,0 12,0 7,-2 1,3-3,0-7,2-13,1-14,1-15,0-17,-2-13</inkml:trace>
  <inkml:trace contextRef="#ctx0" brushRef="#br2" timeOffset="-255570.2375">16018 471,'-3'0,"2"0,1-3,4-1,8 0,8-3,7 1,8 0,9 2,5 1,5 5,3 5,-3 4,-3 4,-5 3,-9 1,-12 0,-9 4,-8 5,-9 0,-10 1,-9 0,-9 2,-5-3,-6-2,-7-5,-1-3,-2-2,1-3,2-1,6 1,7-2,9 0,12 2,12 2,9 1,9 2,9 3,9 9,8 5,7 6,4 9,6 6,2 3,4 0,0 1,1-4,0-5,-3-8,-6-8,-5-7,-10-8,-8-7,-7-10,-9-11,-7-4</inkml:trace>
  <inkml:trace contextRef="#ctx0" brushRef="#br2" timeOffset="-254951.897">16697 697,'-4'0,"0"-3,3-1,9 0,8-3,12-2,11-4,14-3,15-1,14-5,10-2,9-2,5-1,2 1,-5 2,-11 5,-14 6,-14 4,-22 8,-17 4</inkml:trace>
  <inkml:trace contextRef="#ctx0" brushRef="#br2" timeOffset="-254700.5341">17186 641,'4'3,"0"5,0 6,2 12,1 10,2 15,-1 15,-1 16,1 9,-1 6,-1-4,1-9,-1-11,3-13,-1-12,-5-19,-6-16,-3-11</inkml:trace>
  <inkml:trace contextRef="#ctx0" brushRef="#br2" timeOffset="-253904.4351">17733 792,'0'-4,"0"3,0 5,0 7,0 12,0 15,0 14,3 10,5 8,6 2,9-2,5-7,9-10,10-15,10-13,5-18,5-16,1-16,-3-14,-1-9,-6-10,-10-8,-9-5,-12-1,-13 0,-12 6,-11 6,-5 9,-8 5,-4 8,-2 8,-1 7,2 6,2 2,5 1,6-1,6 2</inkml:trace>
  <inkml:trace contextRef="#ctx0" brushRef="#br2" timeOffset="-253591.0576">18901 622,'0'3,"0"5,-3 6,-5 9,-3 12,-7 10,-7 13,-5 10,-1 6,2 1,2-4,3-11,5-8,7-10,4-16,4-15,6-13,6-16,1-10,3-15,-1 1</inkml:trace>
  <inkml:trace contextRef="#ctx0" brushRef="#br2" timeOffset="-253284.1751">18826 603,'3'-3,"1"-4,3-5,1-3,2 1,-1 6,1 8,2 7,3 8,1 12,2 11,4 11,4 7,5 8,0 1,1 3,2 0,1-2,-2-7,-3-6,-4-9,-3-9,-6-7,-5-5,-8-7,-8-9,-10-9,-2-4</inkml:trace>
  <inkml:trace contextRef="#ctx0" brushRef="#br2" timeOffset="-253107.2786">18637 1131,'3'0,"8"0,8 0,11 0,9 0,8-3,6-2,6-2,4-4,-1-6,0-3,-11 1</inkml:trace>
  <inkml:trace contextRef="#ctx0" brushRef="#br2" timeOffset="-252450.8135">19579 547,'0'6,"0"9,4 8,0 10,0 12,-1 11,-1 9,3 3,0 3,0-2,-2-5,-1-4,-1-10,3-6,1-8,2-6,3-6,4-6,5-7,6-5,9-3,7-3,11-1,8-3,4-2,4 1,0 1,-5 1,-7 1,-10 5,-6 1,-7 0,-9-1</inkml:trace>
  <inkml:trace contextRef="#ctx0" brushRef="#br2" timeOffset="-234267.3619">21294 457,'0'-4,"0"3,0 9,0 16,0 17,0 21,0 17,0 15,0 13,0 4,4-4,1-8,5-13,-1-17,4-15,2-18,0-15</inkml:trace>
  <inkml:trace contextRef="#ctx0" brushRef="#br2" timeOffset="-233812.0055">21197 505,'4'-4,"10"-1,10-4,10-5,11-8,15-4,9-7,9-1,4 1,-3 2,-8 2,-7 6,-15 11,-15 12,-18 14,-20 8,-9 1</inkml:trace>
  <inkml:trace contextRef="#ctx0" brushRef="#br2" timeOffset="-233597.3025">21294 893,'0'4,"4"1,10-4,6-2,8-5,12-2,11-4,10-3,10-4,6-2,2-2,0 3,-5 0,-11 5,-17 4</inkml:trace>
  <inkml:trace contextRef="#ctx0" brushRef="#br2" timeOffset="-232929.2983">22503 457,'0'4,"0"10,-4 10,-5 14,-10 17,-6 15,-6 13,-3 8,1 5,2-1,6-9,7-14,3-16,8-18,5-18,3-18,1-9</inkml:trace>
  <inkml:trace contextRef="#ctx0" brushRef="#br2" timeOffset="-232614.5352">22528 385,'4'0,"1"4,4 5,5 10,4 10,3 8,6 9,3 15,4 8,1 10,2 3,3 0,0-2,-4-5,1-8,-7-12,-3-10,-7-9,-7-6,-9-9,-14-7,-10-7,-9-8,1-4</inkml:trace>
  <inkml:trace contextRef="#ctx0" brushRef="#br2" timeOffset="-232359.7766">22382 1062,'5'0,"4"0,10 0,6 0,6 0,11 0,6 0,7-4,7-6,1-5,2-4,-10 1</inkml:trace>
  <inkml:trace contextRef="#ctx0" brushRef="#br2" timeOffset="-231582.7889">23834 360,'-4'0,"-6"0,-5 0,-4 4,-7 2,-7 7,-7 7,-4 7,-3 7,2 11,1 10,3 8,9 5,6 4,7 2,7-4,6-1,7-4,9-9,9-10,11-9,13-10,10-10,10-12,5-16,5-9,1-9,-3-5,-6-4,-9 0,-11 2,-12 8</inkml:trace>
  <inkml:trace contextRef="#ctx0" brushRef="#br2" timeOffset="-231126.557">23906 360,'0'4,"0"6,0 5,0 4,0 3,0 2,0 1,0 0,0-4</inkml:trace>
  <inkml:trace contextRef="#ctx0" brushRef="#br2" timeOffset="-230100.2038">24487 385,'0'-5,"4"0,2 4,-1 6,-1 11,-1 15,-1 14,-5 17,-2 13,-1 7,2 6,-3 0,-1-7,2-8,1-9,2-11,1-11,1-16,1-12</inkml:trace>
  <inkml:trace contextRef="#ctx0" brushRef="#br2" timeOffset="-229611.2098">24947 336,'0'4,"-4"6,-2 9,1 9,-3 13,-1 12,-2 12,0 13,-2 9,2 6,2 0,-1-4,0-4,3-9,7-13,2-13,6-15,1-10,4-8,3-12,3-7,3-6,5-3,3-3,4 0,5 0,7-4,5 3,2-1,-4 2,-2 0,-6 2,-8-1,-11-3,-9 2</inkml:trace>
  <inkml:trace contextRef="#ctx0" brushRef="#br2" timeOffset="-229161.2839">25721 385,'4'0,"5"4,2 9,-1 12,-3 13,-2 12,-3 15,0 12,-6 10,-2 2,1-1,4-4,3-7,1-14,0-12,4-12,-4-11,-2-16,-1-9</inkml:trace>
  <inkml:trace contextRef="#ctx0" brushRef="#br2" timeOffset="-228527.0931">26108 457,'-4'0,"2"0,7 0,9-4,16-1,15-1,11 2,14-3,10 0,5-4,0 1,-2-2,-3 1,-11 2,-9 2,-15-1,-14 1</inkml:trace>
  <inkml:trace contextRef="#ctx0" brushRef="#br2" timeOffset="-228293.2715">26567 457,'-4'0,"-1"4,0 6,0 9,2 9,2 13,0 12,0 12,1 13,0 5,1 0,-1 0,0-12,0-9,0-10,4-15,2-10,-1-13,-1-13,-1-6</inkml:trace>
  <inkml:trace contextRef="#ctx0" brushRef="#br2" timeOffset="-227609.3158">27535 215,'-4'4,"-6"6,-4 5,-5 12,-8 14,-2 17,-9 18,-7 14,-3 11,-2 5,-1 2,4-6,7-12,5-13,9-16,13-21,8-23,10-22,4-10</inkml:trace>
  <inkml:trace contextRef="#ctx0" brushRef="#br2" timeOffset="-227281.3502">27462 336,'5'4,"0"6,4 5,5 4,4 3,-1 6,0 2,2 9,2 5,5 8,3 8,0 9,-1 6,4 3,0-1,-2 0,-1-5,-1-11,-6-7,-3-9,-4-8,-5-15,-8-18,-4-11</inkml:trace>
  <inkml:trace contextRef="#ctx0" brushRef="#br2" timeOffset="-227060.4776">27221 989,'-5'0,"4"0,5 0,11 0,11 0,9 0,11 0,10 0,8-4,5-5,-1-6,1-4,-12 1</inkml:trace>
  <inkml:trace contextRef="#ctx0" brushRef="#br2" timeOffset="-226479.1943">27922 360,'0'4,"4"2,6-1,5-1,8-1,12-1,18-1,15-5,13-5,13-6,7-4,3-4,-4 4,-6-1,-12 4,-19 9,-20 5</inkml:trace>
  <inkml:trace contextRef="#ctx0" brushRef="#br2" timeOffset="-226213.1566">28454 385,'0'4,"0"5,4 10,2 14,-1 13,-1 16,-1 13,-1 11,-1 7,-1 0,0-3,4-9,2-10,3-13,0-12,-1-19,-2-17,-2-18,-2-9</inkml:trace>
  <inkml:trace contextRef="#ctx0" brushRef="#br2" timeOffset="-225664.1223">29277 312,'4'0,"-3"0,-1 4,-1 10,0 10,0 10,0 11,0 15,1 9,0 9,-1 4,1 0,1-1,-1-6,0-8,4-11,1-11,1-9,-2-7,-1-12,-1-9</inkml:trace>
  <inkml:trace contextRef="#ctx0" brushRef="#br2" timeOffset="-225107.9053">30002 409,'-4'-4,"-5"-2,-6 1,-8 1,-5 5,-5 2,-1 10,-4 6,1 12,3 9,-1 15,5 9,3 7,8 8,5 2,10 1,10-7,12-11,15-12,19-16,16-17,14-17,9-12,6-13,-2-11,-4-11,-6-7,-13-7,-14-6,-17 1,-16-2,-21 2,-18 8,-20 5,-12 8,-10 6,-9 10,-1 5,2 3,5 4,3 5,7-1,8 3,7 2,5 2,7-3,8 1</inkml:trace>
  <inkml:trace contextRef="#ctx0" brushRef="#br2" timeOffset="-224392.5625">30825 312,'4'0,"1"4,1 6,-2 9,3 9,0 13,0 11,-3 14,-1 16,-1 10,-1 3,-1-4,4-4,1-9,0-9,3-13,0-11,-5-18,-8-17,-2-19,0-8</inkml:trace>
  <inkml:trace contextRef="#ctx0" brushRef="#br2" timeOffset="-224014.0823">30777 385,'4'0,"1"4,4 1,1 4,2 1,4 2,3 8,6 4,12 7,11 2,11 3,3 0,3-2,3-2,-2-4,-8-5,-9-3,-10-6,-15-3,-16-10,-9-3</inkml:trace>
  <inkml:trace contextRef="#ctx0" brushRef="#br2" timeOffset="-223707.8508">31647 264,'0'4,"0"5,0 6,0 12,0 14,0 13,0 13,0 12,0 8,5 7,0 3,4-6,1-6,2-10,0-14,1-12,3-11,-1-7,-4-14,-7-14,-9-11,-3-4</inkml:trace>
  <inkml:trace contextRef="#ctx0" brushRef="#br0" timeOffset="373016.4269">1966 12093,'-4'0,"-2"-4,-3-2,-1 5,-2 2,0 6,-1 5,1 8,3 6,3 11,6 11,8 9,6 8,9 10,9-1,7 0,6-4,6-10,4-12,5-13,0-17,-2-20,-7-17,-3-19,-7-14,-9-15,-11-9,-8-4,-11 0,-6 5,-6 7,-2 7,-2 10,0 9,0 12,1 7,-1 7,-2 2,-3 4,3 4</inkml:trace>
  <inkml:trace contextRef="#ctx0" brushRef="#br0" timeOffset="373685.6415">1869 11754,'-4'0,"2"4,7 2,10-1,10 3,14 1,8-2,9 2,7 0,5-2,4 2,-3 0,-9-2,-6-3,-8-5,-8-3,-15 0,-15 0,-13 0,-14 6,-7 2,-5 1,-4 3,-1 0,2 0,7 1,3 0,7-6,5-7,1-8,3-5,-2-9,-3-3,0-5,-1-6,-3-3,2 1,3 3,0 5,2 4,6 2,9 7,7 6,5 7,9 3,4 8,4 3,6 0,-1 0,-2-2,-4-1,-3-6,-2-2,-3 0,0 1,-6-3,-9-1,-7 2</inkml:trace>
  <inkml:trace contextRef="#ctx0" brushRef="#br0" timeOffset="374136.8852">2377 11246,'0'-4,"0"-6,0-4,0-5,-4-3,-2-2,-3-5,-1-2,-2 1,-4 0,-2 2,-4 6,-1 10,-1 8,0 8,3 12,6 7,5 8,4 7,8 6,7 2,10-1,11-5,4-9,8-10,2-8,1-15,1-11,-2-12,-6-5,-4-6,-5-5,-6-4,-8 1,-10 1,-6 3,-8 4,-9 4,-6 4,0 6</inkml:trace>
  <inkml:trace contextRef="#ctx0" brushRef="#br0" timeOffset="374766.6206">2280 10786,'0'-4,"-4"-5,-1-10,-5-6,1-6,-4-7,-2 0,0-3,-1 2,2 4,4 3,7 7,9 8,7 3,10 4,4 3,3 3,0-2,3 0,0-2,-2-1,-5 5,-8 8,-7 8,-9 5,-5 8,-6 4,-2 6,-3 0,2 3,1-1,4-3,3-3,1-2,6-3,7-1,5-5,5-6,2-9,3-6,0-11,0-7,-3-9,-7-8,-5-5,-4-5,-4-3,-1-1,-6 4,-2 6,1 5,1 5,1 7</inkml:trace>
  <inkml:trace contextRef="#ctx0" brushRef="#br0" timeOffset="375102.2214">2232 10085,'4'0,"5"0,6 0,4 0,7 4,8 1,10 1,5 2,4 0,0 0,-5-3,-1-6,-6-3,-5 0,-5 0,-7-3,-13-1,-11 1,-6 2</inkml:trace>
  <inkml:trace contextRef="#ctx0" brushRef="#br0" timeOffset="375550.7991">2232 10061,'-4'0,"-2"4,1-3,1-5,1-7,1-5,5-8,6-8,2-8,3-4,3-3,2 2,4 0,0 4,1 10,1 13,0 14,-4 12,-2 8,-4 11,-4 8,-5 2,-3 4,-1-2,-2 1,-1-2,0-3,-4-8,-1-5,4-9,3-12,1-10,1-3</inkml:trace>
  <inkml:trace contextRef="#ctx0" brushRef="#br0" timeOffset="376654.8647">2329 8948,'-5'0,"-4"4,-6 2,0 3,3 5,3 8,3 4,3 6,5 6,8 5,5-1,9 0,4-6,5-6,6-12,1-12,-4-13,-2-12,-8-16,-8-14,-12-7,-10-7,-9 0,-6 6,-5 9,-1 13,-1 11,-1 11,1 11,1 11,0 7,4 5,2 4,4 0,5 2,4-1,-2-4,2-2,5-9,3-10,1-9,0-3</inkml:trace>
  <inkml:trace contextRef="#ctx0" brushRef="#br0" timeOffset="377003.8006">2329 8754,'0'-4,"4"-1,5 0,6 0,8 2,9 2,2 4,5 2,-1 0,-3-1,-3 0,-11 2,-17 0,-14 0,-13-2,-11 3,-8 1,-5-2,1-6,1-3,3-5,9-5,11-4,8-4,7-7,4-2,8 0,6 0,1 2,4 2,-2 0,-3 5</inkml:trace>
  <inkml:trace contextRef="#ctx0" brushRef="#br0" timeOffset="377665.7664">2014 7811,'-8'0,"-11"-4,-7-2,-2 1,-1 1,12 1,18 1,21 1,19 1,19 0,16 0,11 4,3 2,-1-1,-3 0,-13-2,-10-1,-11-1,-20-1,-18 0,-21 0,-21 0,-13-1,-1 1</inkml:trace>
  <inkml:trace contextRef="#ctx0" brushRef="#br0" timeOffset="377900.5665">1966 7835,'-4'4,"-2"-2,1-11,1-11,1-11,1-12,1-16,0-9,1-11,-4-7,-1-2,0 6,1 8,5 22,3 27,0 26,0 14</inkml:trace>
  <inkml:trace contextRef="#ctx0" brushRef="#br0" timeOffset="378115.5056">2208 7859,'4'-4,"1"-5,0-6,0-8,-2-13,-2-8,0-9,0-8,-1-2,0 2,-1 3,1 2,0 8,-4 12,-2 11</inkml:trace>
  <inkml:trace contextRef="#ctx0" brushRef="#br0" timeOffset="378584.7894">2329 7061,'4'0,"9"4,8 2,7 3,8 1,1 2,3 4,-1-2,-3-2,-8 0,-13-1,-16-3,-18-7,-12-4,-11-5,-5-1,-7-4,-4-3,6 1,2-1,10-2,7-2,10-2,9-1,10-1,11 0,8-1,5-4,4-1,1 1,-3 0,-1 2,-4 5</inkml:trace>
  <inkml:trace contextRef="#ctx0" brushRef="#br0" timeOffset="379032.3086">2498 6698,'0'-4,"4"-5,1-6,1-4,-2-3,-1-6,-1-3,-5-3,-7-1,0 2,-4 2,-3 6,-3 8,-2 7,-1 4,-2 8,5 8,4 10,6 10,5 4,2 5,7 3,10-1,7-3,9-8,6-10,3-7,1-11,4-9,-3-13,-4-6,-4-7,-3-2,-7-3,-8 0,-6-1,-4 2,-8-2,-7 3,-2 7</inkml:trace>
  <inkml:trace contextRef="#ctx0" brushRef="#br0" timeOffset="379436.9302">2570 6166,'0'-4,"5"-6,0-4,0-5,4-8,-1-2,-1-1,-2 1,-5 0,-4 2,-5 6,0 1,-4 5,-3 5,-3 4,-2 7,-3 7,0 7,0 5,3 7,6 3,5 5,8 0,9 3,8-1,8-3,10-7,7-4,5-6,2-10,3-10,0-13,-4-12,-6-10,-5-10,-5-9,-7-4,-8 1,-6 2,-5 2,-3 8,-2 7,-4 10,-6 12,-1 7</inkml:trace>
  <inkml:trace contextRef="#ctx0" brushRef="#br0" timeOffset="346071.9616">4119 9335,'0'-4,"4"-2,5 1,6 5,4 3,3 0,10 0,8 0,9-1,14-1,15-5,12-1,15 0,10 1,10-4,13 1,8 1,7 1,7 2,9 1,4 1,7 1,8 0,11 1,7-1,6 0,5 0,5 1,7-1,6 0,3 0,7 0,3-4,4-2,5-3,4-1,7-2,3 0,5 3,4-2,9 2,5-2,0 0,6 3,-1-2,0 1,-3 2,2-2,0 1,-1 1,2-2,3 1,5-3,3 1,2 2,2-2,5 1,2 2,3 2,1 2,2 5,0 3,-3 5,1 0,-1-2,2-1,-2 1,-1 0,-3-1,-2-3,-2-1,-5-2,-2 4,-4 0,-9 0,-5 3,-7 0,-7 3,-5 0,-7-3,-4 2,-5 0,-5-3,-8 2,-9 0,-6-3,-6-1,-3-2,-6-2,-6 0,-6-1,-8 0,-8-1,-11 5,-6 1,-11 0,-8-1,-8-1,-12 3,-7 1,-8-2,-11 4,-7-1,-7-1,-6 2,-10-1,-8-1,-8 2,-4 0,-8-2,-3 2,-5-1,-4-1,-4 2,-2-1,-3-1,0-2,-1-2,1-1,-5 2,-5-2,-9-3,-6-4,-6-2,-6-4,-2-4,-1 1,-7-2,-3-2,-2-2,-4-2,-1-5,-2-3,-1 1,-1-4,1 0,2 1,0 2,0 3,3 0,6 2,3 1,2 4,4 2,4 7,9 7,9 3,3 6,5 2,3 5,4-1,2 3,1-2,0 2,1 2,0 3,4 2,2 1,2 2,1 1,-1-1,-3 1,2 0,-4-1,-3-4,-2-1,0-4,-4 0,-2-3,-3 0,0-1,1 1,3-1,3 2,-4 2,1-1,1 1,1-2,-2 1,-5-6,-8-4,-10-4,-7 0,-7-2,-3 1,-3 4,0 1,-5 5,-2 0,2 3,-4 4,-3 3,0 2,-2-2,2 0,-1 0,1-2,4-1,-2-2,2-5,6 2,4-2,1-3,5 3,5 3,4 4,0 3,-3-1,-3-4,0-5</inkml:trace>
  <inkml:trace contextRef="#ctx0" brushRef="#br0" timeOffset="347789.0556">4046 9311,'4'0,"6"-4,5-6,4-1,3-6,6-5,6-3,6-6,4-4,3-6,-2-4,-5 2,-5 0,-9 3,-8 4,-4 4,-8 12,-4 13,-4 17,-5 9,-5 11,-6 4,-2 5,-8-1,-6 2,-6-2,0 1,-2-2,3-8,3-4,4-2,3-6,3-5,1-4,1-5,1-2,0-1,-1 3,9 2,10 3,10 1,14 3,10-1,9 2,11 3,5-1,5 1,1 1,3 7,-1 3,-7 1,-5 0,-6-1,-7 0,-2 2,-6 2,-4-2,-3-4,0-4,-5 0,0-4,-4-1,1-3,2-4,1-3,0 1,-9-1,-9-4,-5-4</inkml:trace>
  <inkml:trace contextRef="#ctx0" brushRef="#br0" timeOffset="354043.6094">15149 3094,'0'4,"0"6,0 4,0 9,0 13,0 12,0 15,0 17,0 11,0 16,0 9,0 14,0 10,-4 9,-1 13,-4 7,-1 9,2 6,-2 4,0 5,3 1,-3 1,2 0,1 0,2-1,2 0,1 0,2 0,0 0,0-1,1-4,-1 4,0 0,1 2,-1 0,0-1,0 1,4-1,1 0,1-5,2-1,0-4,3 0,4-3,-1 1,2-1,-3-4,-3 2,-3-1,-3 2,-2-1,3-2,0-6,0-8,-2-6,0-6,-2-8,0-8,-1-5,0-6,0-2,4-2,1-4,0-7,-1-4,-1-4,-1-2,-1-3,-1-4,-4-6,-2-5,1-8,0-8,2-8,1-4,1-3,1-3,0-4,0-6,0-1,0-2,1-3,-1-3,0-1,0-2,0-1,0 0,0-1,0 1,0 0,0-1,0 2,0-1,0 0,4-4,1-1,1 0,-2 1,-1-7,-5-10,-7-10,-1-7,-8-10,-4-9,-8-3,-5-3,-7 0,-3 3,-3 4,3 2,1 3,0 6,2 3,2 3,2 1,8-1,5-3,3-1,5-3,1 3,3 0,5 0,2 7,8 10,6 4,7 7,5 6,3 8,1 5,6 6,5 5,1 4,3 3,2 2,4 5,1 2,-3 0,0-2,-3-5,-5-7,-4-6,-7-5,-4-8,-5-3,-5-9,-4-10,0-10,0-7,3-8,4-9,4-7,3-8,6-5,7-5,7-9,0-5,1 1,3 1,1 4,-2 6,-5 4,-5 8,-3 8,-3 8,-2 4,-2 3,1 7,-5 2,-1 4,-4-1,-4 0,-4 0</inkml:trace>
  <inkml:trace contextRef="#ctx0" brushRef="#br0" timeOffset="355595.2793">15198 3045,'-4'5,"-2"4,-3 6,-9 4,-5 3,-7 6,-7 6,-5 6,-4 1,2 0,0-2,4-3,4-4,4-3,4-7,6-3,3-4,9-6,10-7,9-5,8-5,4-11,3-5,6-7,2-3,3-3,1 0,1 3,4-2,-2 2,1 2,-2 3,-4 1,-3 3,-7 0,-3 1,-6 8,-1 12,-3 10,1 8,3 10,2 5,3 6,6 5,3 4,0-1,0 0,3-3,0-4,-1-5,-2-7,-2-7,-5-3,-7-4</inkml:trace>
  <inkml:trace contextRef="#ctx0" brushRef="#br0" timeOffset="382350.5394">28019 12093,'-4'0,"-6"0,-1-4,-2-2,-4 1,6 1,8 1,9 5,12 2,15 5,14 5,12 4,8 3,5 2,2 2,-3-4,-1-6,-4-9,-9-9,-7-14,-7-10,-7-15,-5-15,-9-12,-7-5,-6-3,-6 4,-2 5,-2 11,0 11,-1 9,1 14,-4 17,-6 16,0 7</inkml:trace>
  <inkml:trace contextRef="#ctx0" brushRef="#br0" timeOffset="382635.0786">28478 12093,'0'4,"-4"1,-1-4,0-6,0-7,7-9,1-10,1-7,0-6,-1-3,-1-2,4 3,0 5,-1 6,-5 4,-7 12,-6 9,-1 6</inkml:trace>
  <inkml:trace contextRef="#ctx0" brushRef="#br0" timeOffset="382884.3978">28091 12020,'0'4,"0"-2,0-7,0-5,4-10,2-10,3-12,1-11,2-5,0-5,1 0,-1 3,-3 3,-2 7,-4 8,-1 11</inkml:trace>
  <inkml:trace contextRef="#ctx0" brushRef="#br0" timeOffset="383305.5074">28454 11343,'4'0,"2"-4,3-6,9-5,5-4,8-3,1-2,5 0,3-6,4 0,-2-1,-4 2,-4 2,-4 4,-2 8,-7 9,-7 10,-9 5,-6 1</inkml:trace>
  <inkml:trace contextRef="#ctx0" brushRef="#br0" timeOffset="383557.7071">28769 11440,'-4'0,"-2"-5,1-4,-3-6,-1-8,-2-9,-4-6,1-6,-1-3,-3-2,-2-1,3 4,-1 5,4 7,3 8</inkml:trace>
  <inkml:trace contextRef="#ctx0" brushRef="#br0" timeOffset="384003.4672">28696 10714,'-4'0,"3"-4,5-2,11 1,10 1,14 1,9 5,12 3,8 4,5 4,3 5,0-1,-4 1,-6-3,-7 0,-8-2,-10 1,-6-3,-15-2,-18-3,-18-7,-18-7,-4-3</inkml:trace>
  <inkml:trace contextRef="#ctx0" brushRef="#br0" timeOffset="384350.9937">28696 10641,'-4'0,"-1"-4,-1-5,6-6,3-4,4-7,6-12,4-7,4-4,2-3,2 0,0 5,0 6,0 9,0 12,0 8,-1 10,1 14,-1 9,0 14,-4 8,-5 6,-6 2,-4 1,-2 0,-7-1,-2-5,-5-6,0-14,2-19,3-12</inkml:trace>
  <inkml:trace contextRef="#ctx0" brushRef="#br0" timeOffset="384957.1397">28914 9940,'4'0,"1"-4,1-6,2-5,0-4,0-7,-3-3,-6-5,-3-5,-4-4,-6 1,-4 4,1 3,-1 9,-1 9,-2 6,-1 10,-1 9,-1 7,4 6,5 6,5 4,4 5,8 3,11 1,8-4,9-3,2-3,5-7,4-7,0-10,0-11,-2-13,-4-11,-8-9,-4-6,-6-8,-6 0,-5 2,-3 4,-7 7,-2 5,-5 5,-4 6,1 9</inkml:trace>
  <inkml:trace contextRef="#ctx0" brushRef="#br0" timeOffset="385467.2632">28817 9311,'0'-4,"4"-2,6 1,5 5,8 2,8 6,4 1,3 2,4 1,-1 1,-4 0,-3-4,-4 2,-3-2,-10-2,-8-6,-10-4,-8-5,-7-1,-5-3,-4 0,0-2,-1 2,0-2,0-2,1-3,4-2,2-5,4-8,5-1,3-3,4 1,2 2,1 3,1 4,4 5,5 8,6 1,3 4,4 7,5 5,2 1,5 1,-1-1,-4 4,-5 0,-2-1,-4-6,-3-2,-6-1,-11-5,-4 0</inkml:trace>
  <inkml:trace contextRef="#ctx0" brushRef="#br0" timeOffset="386038.0515">28938 8416,'-4'0,"-2"4,-3 1,-1 5,2 3,2 5,2 3,2 6,1 3,1 0,4-1,6-5,1-3,3-4,3-6,3-9,2-8,1-8,2-5,-1-8,1-8,0-5,-1-5,1 1,-5 0,-1 4,0 8,1 5,1 12,2 13,-4 10,-5 8,-1 6,-2 2,-3 7,-8 5,-3 5,-5 0,-2 1,-2-3,0-3,-2-4,-3-8,-2-11,2-13,-1-14,4-5</inkml:trace>
  <inkml:trace contextRef="#ctx0" brushRef="#br0" timeOffset="386288.4775">29059 7980,'4'-4,"6"3,4 1,10 5,3 6,2 1,4 2,1 4,2-2,0 0,-2-2,-12-3,-13-4,-16-4,-8-1</inkml:trace>
  <inkml:trace contextRef="#ctx0" brushRef="#br0" timeOffset="386523.9046">28793 8077,'0'-4,"0"-6,0-4,0-5,0 5,0 5</inkml:trace>
  <inkml:trace contextRef="#ctx0" brushRef="#br0" timeOffset="386985.991">29107 7787,'0'-4,"4"-2,6 1,5 1,4 1,3-3,6 3,6 3,6 1,5 1,2-1,-3-4,-4-2,-5-3,-5-6,-6-4,-9-2,-6-3,-4-2,-8 0,-7-4,-11-1,-5-1,-6 3,-7 4,0 4,2-1,3 5,4 5,6-1,4 3,9 2,6 3</inkml:trace>
  <inkml:trace contextRef="#ctx0" brushRef="#br0" timeOffset="387456.0176">29494 7230,'0'-4,"5"-5,0-6,0-4,4 1,-1 0,-1-2,2-1,0-1,-2-1,-2-1,-6-1,-2 1,-6 0,-5 3,-4 6,-3 2,-3 2,0 8,-1 4,0 6,4 6,5 4,6 5,5 1,7 6,7 2,11 0,5-2,7-1,7-1,0-6,2-6,-2-5,1-5,-2-8,-4-6,-4-7,2-4,-1-7,-1-8,-2-5,-1-5,-2-6,0-4,-1 0,-4 6,-6 1,-5 7,-4 8</inkml:trace>
  <inkml:trace contextRef="#ctx0" brushRef="#br0" timeOffset="416212.9271">11352 2199,'4'0,"1"4,0 6,0 8,2 15,0 9,-1 15,-1 9,2 6,0 3,-1 1,-2-4,-1-6,-1-10,-2-11,1-8,-6-11,-1-14,-3-17,-1-12,-3-11,-2-6,0 0,-1 1,2 3,0 5,-2 4,5 5,9 5,14 5,12-1,10 0,13-2,5-3,7-1,2 3,-2-2,-7 2,-7 2,-8 3,-11 6,-12 3,-10 1</inkml:trace>
  <inkml:trace contextRef="#ctx0" brushRef="#br0" timeOffset="416499.4778">11666 2175,'0'-4,"0"-6,0 3,4 8,2 10,3 13,5 14,-1 13,3 14,2 9,-2 4,0 1,2-5,-2-7,0-6,1-9,-2-10,1-12,-7-15,-4-14,-4-8</inkml:trace>
  <inkml:trace contextRef="#ctx0" brushRef="#br0" timeOffset="417629.8541">12126 2634,'4'0,"5"0,6-4,4-5,3-6,2-4,-3-7,-1-4,-5 0,-3-3,-5-1,-8 6,-7 3,-7 7,-8 9,-10 12,-2 8,-4 7,-4 8,2 9,4 6,7 8,10 5,8 1,10-5,13-7,10-6,9-6,11-8,8-11,-1-9,0-9,0-6,-5-7,-4-3,-6 1,-8 1,-4 3,-6 1,-5 3</inkml:trace>
  <inkml:trace contextRef="#ctx0" brushRef="#br0" timeOffset="418263.2434">12513 2417,'4'0,"5"-5,10 0,6-4,6-5,3-4,3-7,0-3,-3 2,-2 3,-4 4,-5 10,-7 11,-3 12,-3 13,-3 10,1 7,4 4,-1 2,2-3,-1-6,2-5,-6-10,-9-12,-12-9,-7-10,-14-3,-9-1,-5 1,-3 2,0 3,3 4,7 4,5 4,5 5,13 4,8 3,15-1,10-1,11-4,9-3,12-5,5-3,2-7,1-2,-2-5,-5-4,-2-5,-6 2,-5-1,-4 2,-8 1,-7 2</inkml:trace>
  <inkml:trace contextRef="#ctx0" brushRef="#br0" timeOffset="418636.1031">13093 2392,'4'0,"2"4,3 6,5 5,0 4,1 7,3 3,-2 5,0 1,2-1,-2-3,0-6,1-8,3-6,1-10,2-9,-4-11,0-10,0-14,-3-6,-4-5,0 0,-2 5,-3 6,-2 7,-3 13,3 15,1 13,-1 5</inkml:trace>
  <inkml:trace contextRef="#ctx0" brushRef="#br0" timeOffset="418896.3049">13625 2344,'0'-4,"5"-2,4 1,6 5,4 7,3 6,2 9,1 5,0 6,4 2,2 2,-1 0,-1-6,-2-5,-1-7,-5-10,-6-12,-5-4</inkml:trace>
  <inkml:trace contextRef="#ctx0" brushRef="#br0" timeOffset="419182.7945">14061 2320,'4'-4,"6"-2,0 5,0 6,-3 7,-6 5,-4 13,-1 8,-4 11,-4 13,-1 9,2 4,-1 2,1 1,3-2,2-5,7-6,3-10,1-10,-1-10,0-13,-2-16,0-16,-2-7</inkml:trace>
  <inkml:trace contextRef="#ctx0" brushRef="#br0" timeOffset="420233.2726">14714 1884,'-4'9,"-6"10,-4 14,-5 15,-3 19,-2 15,-1 14,0 7,-1-2,1-1,5-10,0-11,5-12,1-13,2-11,3-9,4-14,2-11</inkml:trace>
  <inkml:trace contextRef="#ctx0" brushRef="#br0" timeOffset="436089.7456">10529 14754,'0'4,"0"9,0 8,0 11,0 14,0 14,0 14,0 11,0 4,-4 2,-1-1,-5-4,1-9,0-8,3-13,2-11,2-9,5-11,6-10,11-7,4-9,12-5,8-5,4-1,7-2,1 1,1-1,-6 1,-4 4,-5 2,-6-1,-5-3,-3-4,-7-4,-7 1</inkml:trace>
  <inkml:trace contextRef="#ctx0" brushRef="#br0" timeOffset="436339.3822">11158 15334,'4'4,"2"6,-1 5,-1 8,-1 4,-1 6,-1 6,-1 0,4 2,2-3,-1-11,-5-14,-3-10</inkml:trace>
  <inkml:trace contextRef="#ctx0" brushRef="#br0" timeOffset="436572.7709">11110 15092,'4'0,"5"4,2 2</inkml:trace>
  <inkml:trace contextRef="#ctx0" brushRef="#br0" timeOffset="437272.9998">11763 15237,'0'-4,"-4"-1,-6 0,-5 0,-8 7,-8 5,-4 7,-3 9,-4 8,-3 8,-2 5,3 4,9 1,6 1,8-4,12-6,11-9,10-10,11-9,10-11,7-13,5-13,4-6,-3-7,-1-4,-4-4,-9-2,-10 3,-5 5,-4 5,-10 9,-5 4,-1 10,-2 12,6 9,1 12,1 10,5 9,0 9,3 9,3 11,1 6,0 7,3 5,-2 6,0 2,2-2,2-5,-3-9,-4-9,-4-14,-4-6,-2-9,-7-11,-6-7,-9-7,-11-6,-7-9,-11-9,-9-7,-7-5,-5-3,-3-3,-2 1,3 3,6 2,6-1,8 5,14 0,12-2,15-5,13-7,15-3,16-4,11-4,9-3,5-2,0 2,-6 5,-3 5,-7 8,-6 4,-10 6</inkml:trace>
  <inkml:trace contextRef="#ctx0" brushRef="#br0" timeOffset="437889.1397">11884 14947,'0'-4,"0"-6,0-4,0 3,0 12,4 15,1 11,5 19,3 14,5 8,3 10,2 4,-3-4,0-3,-5-6,-3-11,-1-10,-2-10,-6-16,-5-15,0-13,-6-10,0-10,-4-5,1-1,-2 0,1 2,3 2,7 2,7 0,8 2,5 0,5 0,1 0,5 0,3 4,3 2,0 3,-6 0,-4 4,-2 6,-4 9,-7 8,0 6,-3 8,2 4,-1 5,-3 4,2 5,3-2,1 1,-4-4,3-3,-2-5,1-6,0-13,-3-8</inkml:trace>
  <inkml:trace contextRef="#ctx0" brushRef="#br0" timeOffset="438120.6446">12440 15334,'0'-4,"4"-5,6-2,5 1,4-1,7 1,7 2,3-2,2 1,4 2,3 2,-2-2,-5 1,0 0,-2-2,-4-1,-7-1,-3-1,-6 3</inkml:trace>
  <inkml:trace contextRef="#ctx0" brushRef="#br0" timeOffset="438360.5901">12851 15165,'0'4,"0"6,0 4,0 10,0 7,0 8,4 5,2 3,-1 2,4-3,-1-2,-1-3,2-10,0-5,2-7,0-11,1-12,0-8,-3-2</inkml:trace>
  <inkml:trace contextRef="#ctx0" brushRef="#br0" timeOffset="439123.81">13625 14729,'0'-4,"0"-5,0 2,0 11,0 18,-4 16,-1 23,0 22,-4 17,1 12,-3 8,-4 4,1 1,-2-4,-1-10,1-12,4-14,0-18,1-16,4-12,2-18,2-11</inkml:trace>
  <inkml:trace contextRef="#ctx0" brushRef="#br0" timeOffset="459427.3353">15004 2078,'0'-4,"0"-6,0 4,4 6,2 7,-1 12,3 13,1 15,-2 12,-2 11,-1 7,-3-2,4-5,1-6,-1-10,-1-11,-2-15,-4-18,-7-18,-1-9</inkml:trace>
  <inkml:trace contextRef="#ctx0" brushRef="#br0" timeOffset="459700.7508">14932 2078,'-4'0,"2"0,7 0,9 0,12 0,9-4,15-6,11-1,9-2,3-4,-2 2,-4 2,-10 1,-15 5,-18 5,-22 6,-11 3</inkml:trace>
  <inkml:trace contextRef="#ctx0" brushRef="#br0" timeOffset="459949.2152">14980 2441,'4'0,"6"0,5 0,8 0,4-4,11-2,6-3,8-1,4-2,0-4,-1 1,-1 4,-7-1,-6 1,-11 3</inkml:trace>
  <inkml:trace contextRef="#ctx0" brushRef="#br0" timeOffset="460462.1968">15730 2005,'4'0,"2"4,3 10,1 10,-2 14,2 13,-1 10,-1 6,1 5,0-1,-2-6,2-4,-1-10,-1-8,-2-8,2-10,-4-13,-3-13,-1-6</inkml:trace>
  <inkml:trace contextRef="#ctx0" brushRef="#br0" timeOffset="461094.5028">16165 2489,'0'4,"5"2,4-1,6-1,4-1,7-5,3-3,1-4,0-4,-2-5,-5-3,-3-3,-4 0,-9-1,-7 0,-6 0,-11 4,-10 6,-10 5,-6 9,-4 8,-2 8,2 9,6 4,6 6,8 6,10 0,14 1,14-2,12-4,10-3,9-4,8-6,5-2,1-6,-1-8,-1-6,-2-6,-2-8,-5 0,-10-2,-7-3,-8-1,-8 1</inkml:trace>
  <inkml:trace contextRef="#ctx0" brushRef="#br0" timeOffset="461352.4328">16601 2392,'4'0,"6"0,4 4,5 6,3 5,6 4,3 3,3 2,1 1,3-4,-2-2,-2 1,-3 1,-3-4,-6 1,-11-5,-11-2,-10-5,-3-3</inkml:trace>
  <inkml:trace contextRef="#ctx0" brushRef="#br0" timeOffset="461535.839">16601 2707,'0'-4,"4"-2,6-3,4-5,5-8,8-4,6-6,7-2,0 1,1-3,-5 2,-6 6,-7 3,-4 7,-1 6,-3 5</inkml:trace>
  <inkml:trace contextRef="#ctx0" brushRef="#br0" timeOffset="461761.8331">17230 2344,'0'4,"4"6,1 4,1 5,2 8,0 2,0 1,1-1,0 0,-2-2,-6-6,-8-5,-2-7</inkml:trace>
  <inkml:trace contextRef="#ctx0" brushRef="#br0" timeOffset="461985.5792">17085 2126,'4'0,"5"0,6 0,0 0</inkml:trace>
  <inkml:trace contextRef="#ctx0" brushRef="#br0" timeOffset="462930.0816">17496 1957,'-4'-4,"-2"2,1 7,1 10,5 10,3 14,4 13,1 9,4 7,-2 4,3-2,-2-8,2-7,-3-9,3-12,-7-16,-4-19,-6-13,-7-14,-2-5,-3-5,1-1,-1 3,2 2,-1 9,6 7,8 7,9 5,11 5,10 1,8 1,6 1,8 3,7 2,2-1,-5 3,-4-1,-11 4,-8 2,-10 5,-13-3,-12 6,-14-2,-9 4,-7-2,-12 0,-6-1,-3-3,0 0,0-4,5-5,7-2,6-4,13-2,15-5,12-2,14-4,3 0</inkml:trace>
  <inkml:trace contextRef="#ctx0" brushRef="#br0" timeOffset="463199.9225">18197 1884,'0'4,"0"6,0 9,0 10,0 11,5 13,0 9,0 6,4 4,-1-2,3-5,0-9,2-10,-2-9,2-10,3-11,-1-7</inkml:trace>
  <inkml:trace contextRef="#ctx0" brushRef="#br0" timeOffset="463597.6436">18464 2392,'4'0,"5"-4,6-1,4 0,3 0,2-2,1 0,0-3,0 0,0-3,-4-2,-6-4,-5-2,-9-2,-13 4,-8-1,-9 5,-7 4,-3 4,-2 7,1 9,4 5,8 6,8 7,8 3,6 5,8 4,8 1,11 0,9-1,8-4,6-4,4-6,2-9,4-6,2-5,3-3,1-7,-7-6,-4-1,-5-3,-12-3,-5 2,-9 3</inkml:trace>
  <inkml:trace contextRef="#ctx0" brushRef="#br0" timeOffset="492522.2025">13892 14947,'4'0,"1"4,0 10,4 6,-1 13,3 8,0 10,-2 8,1 3,-1-1,2-3,0-3,-3-6,2-8,-1-7,-2-13,-6-14,-4-13,-1-5</inkml:trace>
  <inkml:trace contextRef="#ctx0" brushRef="#br0" timeOffset="492792.5582">13819 15117,'-4'-5,"-6"0,4 0,2-4,6 1,7-3,10-4,10-7,8-9,7-2,7-5,4-3,0 0,-4 4,-8 4,-6 7,-10 13,-13 12,-14 10,-6 5</inkml:trace>
  <inkml:trace contextRef="#ctx0" brushRef="#br0" timeOffset="493042.9066">13867 15286,'4'0,"6"-4,5-2,4-3,7-1,7-2,3-4,3-2,3-4,-2-1,-3 3,-3 1,-5 4,-10 4,-9 4</inkml:trace>
  <inkml:trace contextRef="#ctx0" brushRef="#br0" timeOffset="493577.2778">14351 15310,'4'0,"6"0,5 0,4-4,3-6,2-4,0-5,2-3,-5-2,-6-1,-1 0,-7-1,-9 1,-8 5,-6 5,-6 5,-6 5,-3 7,0 7,1 10,2 7,5 6,7 7,5 4,6 4,7 1,8 2,5-5,10-5,4-9,5-7,1-6,3-11,-1-7,-3-7,2-7,-2-4,-2-9,-3-3,-6 0,-3 0,-5 6</inkml:trace>
  <inkml:trace contextRef="#ctx0" brushRef="#br0" timeOffset="494095.3237">14859 15141,'0'4,"0"5,0 10,0 6,0 6,0 3,4 3,2 0,3-7,1-4,2-7,4-6,3-5,2-9,2-8,1-6,-4-5,0-4,-5-1,0 0,-3-1,-3 8,1 12,3 11,-2 9,3 5,6 5,5-3,1 0,5-4,2-5,-2-8,3-5,0-7,-2-6,-7-4,-3-4,-5-6,-10-2,-10-1,-9 1,-10 6,-10 3,-4 1,-4 3,2 1,2 3,3 4,8-1,7-2,8 0</inkml:trace>
  <inkml:trace contextRef="#ctx0" brushRef="#br0" timeOffset="495725.3056">16456 14923,'0'-4,"0"-6,-4 0,-6 0,-5 3,-4 2,-7 6,-7 8,-7 5,-8 5,-5 4,-1 1,0 1,1 5,2 1,9 3,7 1,6 2,12 3,9 3,10-2,8 1,12-3,13-4,10-4,9-7,8-8,1-10,3-7,2-7,-2-6,-4-5,-8-3,-10-3,-8 0,-6-1,-8 1,-7 4</inkml:trace>
  <inkml:trace contextRef="#ctx0" brushRef="#br0" timeOffset="496345.9651">16625 15141,'0'-4,"-4"-2,3-3,5-1,7-2,5 0,4 3,3-1,5 0,3 3,-1-2,0 0,-2 3,-1 5,-2 8,-4 6,-2 6,-5 3,1 2,-4 1,2 1,-3-1,3-4,-3-1,-6-9,-7-6,-9-4,-5-1,-9-2,-3 0,-6 0,-5 1,1 4,-2 2,2 4,4 5,8 4,8 3,12-2,10-1,10-2,11-5,9-4,3-3,4-2,3-2,3-4,-3-3,0 1,-3-3,-9-4,-5 0,-8 3</inkml:trace>
  <inkml:trace contextRef="#ctx0" brushRef="#br0" timeOffset="496964.3278">17254 15044,'0'-4,"4"-2,2 5,3 11,1 7,2 14,-1 13,3 12,-2 9,1 5,-1 4,-3 1,1-4,-1-6,-2-5,-2-9,2-10,-1-6,0-15,-2-18,-1-18,-2-18,0-4</inkml:trace>
  <inkml:trace contextRef="#ctx0" brushRef="#br0" timeOffset="497278.6026">17254 15092,'0'-4,"4"-5,6-6,5 0,8 3,8 2,8 5,5 1,3 7,2 2,1 5,-4 5,-6-1,-9 2,-11 2,-8 2,-6 2,-8 2,-9 0,-9 0,-11 1,-3-1,-5 1,-4-5,-2-1,2-4,0-5,3-3,9-8,9-3</inkml:trace>
  <inkml:trace contextRef="#ctx0" brushRef="#br0" timeOffset="497996.8309">17810 15092,'0'-4,"5"-5,4-6,6 0,4-2,3 3,2-1,1 2,0 3,-4 8,-1 8,-5 7,0 6,-3 7,-3 4,0 5,0 1,-3-3,2-5,0-5,-5-5,-4-11,-6-5,-9-9,-7-2,-7 1,-3 1,-4 1,0 7,3 3,2 5,3 4,7 5,2 4,9 1,6 1,9-3,11-1,7-4,9-5,11-4,6-8,4-7,5-7,1-4,-5-4,-3-2,-7-1,-10 1,-6-1,-9 5</inkml:trace>
  <inkml:trace contextRef="#ctx0" brushRef="#br0" timeOffset="499030.2808">18270 14729,'0'-8,"0"-7,-4-5,-2-3,1-2,-3-1,-1 9,7 10,2 20,6 15,6 20,1 17,2 11,-1 9,1 2,-3-6,-2-8,1-12,-2-13,-2-10,-7-12,-2-14,-2-13,-4-11,-1-12,-2-9,-1-8,-1-1,1 3,-1 3,1 5,7 7,9 7,7 11,10 7,15 3,12 0,7 1,6-2,2-1,1 0,-5-1,-9-1,-13 4,-13 5,-14 6,-13 4,-15 7,-12 3,-9 5,-6 1,-8 2,-4 0,-3-3,-1-3,7-6,4-9,6-6,11-8,10-10,15-3,11-4,14 1,9-2,-1 3</inkml:trace>
  <inkml:trace contextRef="#ctx0" brushRef="#br0" timeOffset="499281.761">19044 14996,'0'4,"-4"5,-1 10,-1 10,2 3,1 6,1 3,1 0,5-3,1-5,5-3,0-10,-2-14,-1-12,-3-4</inkml:trace>
  <inkml:trace contextRef="#ctx0" brushRef="#br0" timeOffset="499427.3364">18826 14826,'0'-4,"5"-1,0-5,4 1,1-4,2 2,0 2</inkml:trace>
  <inkml:trace contextRef="#ctx0" brushRef="#br0" timeOffset="499696.9325">19262 14439,'4'4,"1"10,1 10,2 14,0 13,4 10,-2 10,3 7,-1 1,1 1,2-6,0-7,0-7,-1-9,0-10,2-7,-2-13,-2-11</inkml:trace>
  <inkml:trace contextRef="#ctx0" brushRef="#br0" timeOffset="499914.9221">19673 15044,'4'4,"6"2,0 3,4 5,-1 3,1 4,-2 6,2 3,-2 4,-3 1,-3-2,-2-2,-3-6</inkml:trace>
  <inkml:trace contextRef="#ctx0" brushRef="#br0" timeOffset="500060.4893">19576 14826,'4'-4,"6"-1,5 4,4 2,-1 1</inkml:trace>
  <inkml:trace contextRef="#ctx0" brushRef="#br0" timeOffset="500709.0314">19818 14971,'4'0,"6"0,5-4,8-1,8 0,8-4,9 1,5-3,5-4,2-3,-6 1,-4 0,-14 2,-13 4</inkml:trace>
  <inkml:trace contextRef="#ctx0" brushRef="#br0" timeOffset="500945.81">20181 14899,'0'4,"4"5,2 6,3 4,1 7,-2 8,2 5,0 6,-3-2,-2-4,-2-4,-1-4,3-3,0-11,4-16,0-13,-1-4</inkml:trace>
  <inkml:trace contextRef="#ctx0" brushRef="#br0" timeOffset="501108.1748">20496 14923,'4'0,"1"4,0 6,0 4,2 10,0 3,-1 6,-1 2,-2 2,-1 0,2-3,2-2,-5-8,-3-11,0-12,-1-7</inkml:trace>
  <inkml:trace contextRef="#ctx0" brushRef="#br0" timeOffset="501264.8172">20399 14705,'-4'0,"2"0,3-4,4 3,6 1,0 5,4 2,-2 3,-3 1</inkml:trace>
  <inkml:trace contextRef="#ctx0" brushRef="#br0" timeOffset="501676.2167">20834 15068,'4'0,"6"0,5 0,4 0,7-4,3-1,1-5,4-4,-1 1,0-3,-7-1,-4-3,-9-2,-7-1,-9 3,-8 1,-10 3,-10 5,-7 9,-3 8,-1 7,2 6,3 4,9 1,8 6,12 2,12-1,9-2,6-1,5-1,5-6,7-6,1-6,3-4,2-3,3-6,2-6,1-6,-8 0</inkml:trace>
  <inkml:trace contextRef="#ctx0" brushRef="#br0" timeOffset="502096.5853">21439 14850,'-4'-4,"-6"-1,-4 0,-1 5,-2 10,3 9,-2 4,3 3,4 1,3-1,6 1,8-1,11-5,5-6,8-1,7-3,4-4,3-3,-1-1,-5-3,-5 4,-5 1,-6 4,-9 4,-10 4,-6 4,-7 2,-10 1,-7 1,-7 0,-6 0,-5 0,-3-5,2-5,0-5,3-5,5-3,9-6,8-6,8-6,6-4,3 1</inkml:trace>
  <inkml:trace contextRef="#ctx0" brushRef="#br1" timeOffset="518237.3966">25600 2997,'0'-4,"4"-1,5 3,6 8,8 10,5 10,5 14,2 12,-2 6,2 5,0 0,-7-3,-4-6,-1-10,-6-7,0-10,0-14,-3-18,-3-15,0-14,-1-12,-3-11,2-9,-1-4,2 0,0 9,-2 6,-2 8,1 13,0 7,-1 5,-1 6</inkml:trace>
  <inkml:trace contextRef="#ctx0" brushRef="#br1" timeOffset="518649.0791">26350 2876,'4'-4,"1"3,0 5,0 11,2 6,0 13,-1 12,-1 7,-2 7,-1 5,2 0,2-3,3-8,1-8,-2-9,1-11,1-13,-7-17,-3-17,-7-12,-1-9,1 2</inkml:trace>
  <inkml:trace contextRef="#ctx0" brushRef="#br1" timeOffset="519198.4381">26301 2925,'0'-5,"4"-4,6-2,5-2,4 0,7-1,7 1,7 4,4 2,3 3,-2 7,-5 2,-5 4,-4 5,-8 5,-7 2,-11-1,-6-1,-11-4,-8 1,-5-4,-5 2,-3 1,1-1,1 1,10 2,13-2,12 1,9 1,7 3,4-3,2 0,5 1,1-2,3 0,0 2,3-3,-2 1,2 1,-2-2,-3 1,-2 1,-4-1,-1-1,-1-1,-5-1,-10-1,-11-3,-9-3,-3-3</inkml:trace>
  <inkml:trace contextRef="#ctx0" brushRef="#br1" timeOffset="520650.2672">28478 2513,'-4'0,"-9"4,-8 10,-7 10,-8 14,-1 13,1 18,2 18,8 14,12 12,12 6,15 0,18-5,15-8,13-15,9-18,4-22,3-19,1-20,-4-19,-2-22,-9-18,-7-17,-12-14,-13-11,-12-6,-13-4,-15-1,-14 4,-11 6,-12 14,-6 12,-2 12,1 12,5 7,7 7,6 2,7 6,3 2,2-1,2 7,4 10,2 3,3 3</inkml:trace>
  <inkml:trace contextRef="#ctx0" brushRef="#br1" timeOffset="521399.7366">28261 3021,'0'-4,"4"-1,5-5,6-3,8-5,9-3,7-2,4-1,5 3,1 1,1 1,0 2,-5 5,-5 0,-5 2,-5 3,-4 3,-5 5,-12 4,-6 0</inkml:trace>
  <inkml:trace contextRef="#ctx0" brushRef="#br1" timeOffset="522267.808">28333 3312,'4'0,"6"0,1 4,2 1,4 0,7 0,3-7,2-5,3-7,1-5,-1-3,-2-6,-2-2,-1-1,-6 1,-2 2,-5 1,1 6,0 10,3 7,-2 8,0 4,2 0,2-1,1-2,2-2,1-1,0-5,0-2,1-5,-1 0,-3-2,-3 0,-7 2,-6 0,-3 0</inkml:trace>
  <inkml:trace contextRef="#ctx0" brushRef="#br1" timeOffset="523235.9224">28430 4182,'4'0,"6"-4,5-5,8-2,8-2,8-8,9-4,5-3,1 1,0 0,-1 4,-5 3,-7 4,-7 5,-8 5</inkml:trace>
  <inkml:trace contextRef="#ctx0" brushRef="#br1" timeOffset="524167.7761">28551 4231,'0'-4,"4"-2,6 1,4 5,1 11,2 11,2 19,1 23,2 21,-2 25,-6 22,0 18,-3 13,-3 2,-3-6,-3-13,-1-20,-1-22,4-22,1-27,-1-33,0-19</inkml:trace>
  <inkml:trace contextRef="#ctx0" brushRef="#br1" timeOffset="524836.1226">29035 3965,'4'0,"6"-4,4-2,5 5,3 6,2 7,1 14,0 14,5 21,0 21,0 25,-1 20,-2 16,4 8,-1 5,0-5,-6-16,-2-18,-2-21,-3-18,-1-23,-3-24,-8-27,-9-21,-4-8</inkml:trace>
  <inkml:trace contextRef="#ctx0" brushRef="#br1" timeOffset="526688.0747">29107 3916,'4'-4,"6"-5,5-2,4-3,3 2,6-2,6-3,10-2,10-7,12-6,11-11,10-10,9-12,6-8,2-8,-1 2,-5 1,-11 11,-12 8,-15 10,-14 13,-14 9,-8 9,-9 4,-3 3,1 4,-1 0,0 0,3 2,-1-3,-3-4,-7-4,-5-3,-2-3,-5-2,-4 0,-2-1,-1 0,-2 4,1 2,-1 0,-1 2,6 6,6 7,7 10,8 7,7 5,4 5,3 2,2 0,1-3,-5-2,-1-3,-8-6,-6-8,0-5,-2-6,4-6,4-5,8-3,5-6,2-2,1-5,4 0,0 2,-5 2,-3 6,-5 4,-7 9,-9 7,-9 8,-3 4</inkml:trace>
  <inkml:trace contextRef="#ctx0" brushRef="#br1" timeOffset="527008.8323">30559 2949,'4'0,"6"0,4-4,5-2,3 1,6 1,3-3,3-1,1 2,2-3,0 1,-3-3,-3 0,-3 3,-10 2,-12 7,-8 2</inkml:trace>
  <inkml:trace contextRef="#ctx0" brushRef="#br1" timeOffset="527285.1112">30607 3021,'0'4,"4"2,6-1,5-1,4-1,3 3,2 1,4-2,3 0,4-3,0 0,-2-1,-3-1,-1 0,-3 0,-5-1</inkml:trace>
  <inkml:trace contextRef="#ctx0" brushRef="#br1" timeOffset="530602.2106">27729 3868,'4'-4,"5"-2,6 1,4 1,3-3,6 0,2 0,1-1,-2-1,-1 2,-5-2,-11 5,-12 2,-9 7,-12 1,-7 5,-2 0,0-2,0-2,2 1,2 0,0-1,9-3,8-5,5-8,3-5,2-5,1-3,-4-7,-2-1,0-5,0 0,2-3,0 2,1 2,1 3,0 3,0 10,0 12,0 12,0 8,0 10,4 6,2 5,-1 1,-1-1,-5-3,-2-2,-2-3,2-1,-5-6,1-10,-4-6,1-9,-2-7,0-6,-1-3,1-4,-1-4,1-2,-1 0,-2 1,1 2,-2 6,3 2,-1 4,2 10,3 9,3 9,3 6,5 0,3 6,5 2,4 1,1 4,1 1,-2 4,0-1,3-2,-2-3,1-6,-7-7,-5-11,-7-6,-7-3,-6-2,-4-3,-4-1,-5 2,-2-3,-4 1,-4 1,0-1,-1 0,2 3,7-3,5 0,3 2,10 3,6 1</inkml:trace>
  <inkml:trace contextRef="#ctx0" brushRef="#br1" timeOffset="531355.653">27729 3844,'-5'4,"0"5,-4 10,-9 10,-6 8,-6 10,-7 9,-5 8,-3 5,1 3,4 2,9-3,6-6,7-10,11-6,10-11,9-8,11-9,9-9,13-9,13-11,11-7,9-9,8-9,6-4,4-2,2 0,-4 3,-9 4,-11 2,-9 7,-13 4,-10 4,-13 1,-15 3,-10 3</inkml:trace>
  <inkml:trace contextRef="#ctx0" brushRef="#br1" timeOffset="534590.4426">28478 2949,'0'-4,"-4"-2,-1 5,0 6,-4 3,-3 8,-1 5,-1 8,-3 2,-3 1,2 3,1-1,6-6,6-11,7-14,8-14,6-11,5-9,2-3,2-1,1-2,0 6,-1 3,0 2,-4 10,-10 12,-7 11,-8 8,-4 5,-4 4,4-2,7-9,9-11,6-14,5-9,4-5,1-2,-2-1,-6 9,-5 16,-9 13,-5 9,-5 9,-2 5,-3 1,4-6,8-11,5-12,5-11,5-13,1-7,1-3,3 0,-2 0,-5 2,1 5,-3 11,-6 11,-4 11,-3 7,0 5,-4-2,4 1,5-8,8-10,6-10,-1-8,3-1,1-2,2 2,-2 8,-5 9,-1 9,-6 3,-9-2,-8-1,-6-4,-5-2,-7-2,-3 3,-4 0,0 4,1 1,-1 1,0 5,3 2,3-1,1 0,3 2,0 2,1-4,4 1,2-4,3 1,9-3,2-3,-4-3,-4-3,1 2,1 5,7 0,8-1,7-2,6-7,3-3,4-5,4-6,2-8,0-5,-1-1,-2-1,-2 5,-4 2,-3 5,-8 6,-7 8,-7 5,-3 6,-6 6,-4 5,1 3,-2-2,3-1,-1-3,6-4,9-9,9-8,6-9,6-4,2-5,2 3,1-1,0 1,0-2,-5 0,-10 3,-3 4,2 6,3 4,3 3,4 1,2 2,1 0,1-1,-7 1,-3 0,-4-1</inkml:trace>
  <inkml:trace contextRef="#ctx0" brushRef="#br1" timeOffset="541740.005">4651 10738,'0'-4,"0"-6,0-4,-4-1,-6-2,-5 7,-4 4,-7 8,-7 12,-11 11,-6 14,-2 13,-1 9,4 8,7 8,6 3,10-4,12-2,14-2,10-8,12-8,11-8,7-13,6-13,3-9,1-12,-4-13,0-14,-2-10,-2-8,-6-4,-4-2,-3-1,-3 0,-6 5,-6 5,-10 7,-9 4,-8 3,-6 7,-4 6,2 1,0 8,0 4,0 7,-2 6,0 5,-1 4,0 2,4 2,5-8,10-10,5-12,3-8,1-2</inkml:trace>
  <inkml:trace contextRef="#ctx0" brushRef="#br1" timeOffset="543592.7239">5014 10956,'0'-4,"-4"2,-6 3,-1 4,-2 5,-4 11,-3 8,-2 8,3 7,5 7,4 3,4 2,7-6,8-7,6-10,9-11,9-14,6-12,1-13,3-13,-3-13,-4-7,-4-8,-7-3,-8 6,-11 8,-11 7,-8 7,-11 9,-4 5,-7 4,-1 7,1 7,3 4,3 2,10 0,8-1</inkml:trace>
  <inkml:trace contextRef="#ctx0" brushRef="#br1" timeOffset="544376.181">5570 10956,'-4'0,"-6"0,-4 0,-5 0,-3 4,-2 1,-1 5,4 3,1 1,0 2,4 1,-1 3,4 6,4 3,3 4,6 6,5 3,4-1,1 1,3-2,3-9,4-9,1-8,7-15,6-12,1-15,3-12,0-7,-3-7,-4-4,-6 5,-8 6,-11 8,-11 6,-8 9,-6 4,-8 6,-4 5,0 4,-4 3,0 6,3 2,6 0</inkml:trace>
  <inkml:trace contextRef="#ctx0" brushRef="#br1" timeOffset="545343.8229">6078 10932,'-4'0,"-6"4,-9 1,-9 9,-5 5,-4 8,-1 8,3 1,3 4,6-2,13-2,12-4,14-7,10-8,9-7,6-13,7-10,2-12,-2-9,0-7,-8-5,-7 1,-7 4,-9 6,-10 12,-6 14,-2 13,-2 14,2 16,0 11,6 9,2 9,5 10,4 4,1 6,2 2,-2-3,-4-1,-2-3,-8-3,-4-5,-4-7,-6-9,-5-6,-6-8,-8-9,-7-7,-4-7,-3-11,-6-10,-3-9,1-6,1-8,2-4,5 0,7 0,10 2,10 2,9-3,10-1,13-3,9-4,9-3,8-8,6-4,3 0,2 0,-7 9</inkml:trace>
  <inkml:trace contextRef="#ctx0" brushRef="#br1" timeOffset="545664.7872">6320 10303,'0'-4,"0"2,0 7,0 9,0 12,0 17,0 18,4 15,2 11,3 7,5 1,-1-5,-1-9,0-13,-1-16,1-11,3-13,-1-16,-3-9</inkml:trace>
  <inkml:trace contextRef="#ctx0" brushRef="#br1" timeOffset="546091.1908">6634 11077,'5'-4,"4"-2,2-3,2-1,4-2,3 0,2-1,-3-3,0-3,-4-2,0-2,-2-1,-8 4,-9 1,-8 3,-10 6,-5 3,-7 3,-1 3,1 5,2 2,3 4,5 5,8 3,6 4,9 1,5 6,6 5,4 6,6 4,2 3,6-3,2-4,1-5,-2-9,-1-8,3-8,0-9,3-9,0-12,-1-6,-3-7,-2-6,-6-1,-7-1,-5 1,-6 9</inkml:trace>
  <inkml:trace contextRef="#ctx0" brushRef="#br1" timeOffset="547528.9487">7602 10472,'0'4,"0"6,0 9,4 9,2 17,-1 13,-1 9,-1 9,-1 1,-1-6,3-5,2-11,-1-10,-1-17,-5-18,-3-18,-1-16,1-17,1-1</inkml:trace>
  <inkml:trace contextRef="#ctx0" brushRef="#br1" timeOffset="547916.2208">7578 10448,'0'-4,"4"-2,10 5,10 2,10 6,7 5,9 9,8 4,7 4,0 3,-2 2,-8-2,-9 3,-13-1,-12 2,-13-1,-12 1,-10 0,-7 1,-7-1,-8-3,-5 1,-5-1,-2-6,-6-3,-1-2,0-5,5-5,3-5,6 1,5-1,13-2,14-1,10-2</inkml:trace>
  <inkml:trace contextRef="#ctx0" brushRef="#br1" timeOffset="548426.1128">8497 10665,'-4'0,"-6"5,-9 0,-5 4,-7 5,-3 8,1 9,2 2,2 5,5 4,8-2,10 2,11 1,7-3,8-3,7-9,8-8,5-9,2-9,0-10,-2-11,-4-7,-8-7,-9-2,-7 1,-10 1,-10 4,-7 1,-6 2,-2 5,-3 3,0 3,0 1,0 3,5 3</inkml:trace>
  <inkml:trace contextRef="#ctx0" brushRef="#br1" timeOffset="548861.6269">9029 10665,'0'-4,"-4"-1,-10 0,-6 5,-4 2,-2 6,-5 4,-1 10,0 4,2 7,6 1,3 3,5 0,10 1,5-1,7 1,7-1,9-4,10-7,6-8,7-7,2-9,3-10,0-11,-4-7,-6-2,-5-6,-5-1,-3 2,-7 7</inkml:trace>
  <inkml:trace contextRef="#ctx0" brushRef="#br1" timeOffset="549328.5926">9465 10617,'-4'0,"-6"0,-1-4,-2 3,-4 1,-3 1,-1 4,-3 6,0 5,3 3,6 4,5 1,4 1,8 0,7-4,6-2,10-3,3-5,6-5,5-2,5-3,-2-1,1-1,-3 0,-5 4,-3 6,-8 6,-7 3,-8 4,-8 2,-5 5,-10 2,-7-1,-3-1,-7-1,-1-1,0-2,1-4,3-7,-3-4,-1-10,3-3,4-6,4-2,4-2,6 0</inkml:trace>
  <inkml:trace contextRef="#ctx0" brushRef="#br1" timeOffset="556781.8139">16141 6940,'-4'0,"-5"0,2 0,7 0,8 0,10 0,11 0,8 0,11-4,4-6,3 0,0-4,-6 2,-6-3,-8 3,-4 2,-12 8,-10 8,-9 7,-10 5,-7 4,-5 7,-6 6,-8 5,-5 5,-8 2,-4 2,-6 5,0 1,-3 0,1-2,7-1,4-5,6-7,12-6,6-5,7-3,12-6,11-6,9-6,6-8,8-4,8-6,6-5,5 0,6 3,7-1,6 1,4 4,-2 6,1 5,-4 0,-4 5,-8 1,-9-1,-7-2,-7-3,-3 0,-2-2,-5-1</inkml:trace>
  <inkml:trace contextRef="#ctx0" brushRef="#br1" timeOffset="557748.9414">17181 7109,'0'-4,"0"-5,-4-2,-5 2,-6 1,-4 8,-7 6,-3 8,-6 9,0 8,2 8,2 6,6 2,8 3,10 0,11 0,13-4,12-10,13-12,12-9,5-15,5-13,-1-11,-2-11,-8-7,-8-4,-9 0,-9 1,-14 4,-9 0,-14 3,-9 5,-5 6,-7 5,-2 6,0 2,1 2,3 5,2 2,5 7,7 6,10 3,5-1</inkml:trace>
  <inkml:trace contextRef="#ctx0" brushRef="#br1" timeOffset="558283.8253">17810 7013,'0'-4,"-4"-2,-5 1,-6 1,-4 1,-3 5,-2 7,-5 9,-2 7,1 6,1 7,1 5,6 3,6-2,10 0,10-3,9-5,6-5,8-7,8-7,6-12,4-10,3-12,1-8,-3-8,-6-2,-5-4,-9 1,-8-1,-12 2,-7 2,-7 4,-11 3,-6 6,-3 7,0 2,-1 3,2 3,0 3,6 6,6 3</inkml:trace>
  <inkml:trace contextRef="#ctx0" brushRef="#br1" timeOffset="558718.9582">18197 6940,'5'0,"0"4,0 6,-1 5,-1 8,3 4,1 6,-1 6,-2 4,-1 3,-2-2,0 0,-1-4,0-4,0-13,-1-14,1-13,0-10,-4-6,-2-4,1 2</inkml:trace>
  <inkml:trace contextRef="#ctx0" brushRef="#br1" timeOffset="559052.2503">18222 7182,'0'-4,"0"-6,4 0,1-4,5-3,3 2,5-2,3-1,6-2,3-1,0-2,-1 3,-1 1,-1 4,-1 4,-6 9,-5 7,-2 9,-2 9,-4 9,1 4,0 3,2-1,0 2,-3-2,-1-3,-3-4,3-3,-4-6,-2-11,-1-11,-1-11,0-6,1-1</inkml:trace>
  <inkml:trace contextRef="#ctx0" brushRef="#br1" timeOffset="559401.9259">18609 7158,'4'-4,"1"-6,5-5,-1-4,4 1,2 0,4-2,6-1,4 3,0 1,0 2,-1 5,-1 3,-2 3,0 7,-5 6,-5 7,-2 4,-2 2,-4 7,2 2,-2 4,-1 0,2-2,0-2,-1-3,2-1,-1-2,-1 0,2-5,-1-2,-1-8,-6-5,-8-9,-2-2</inkml:trace>
  <inkml:trace contextRef="#ctx0" brushRef="#br1" timeOffset="577070.1698">4312 6940,'0'8,"0"12,4 9,6 17,1 13,2 13,0 7,-3 1,1 1,-1-6,-3-12,-2-12,-2-11,-1-16,-6-16,-2-10</inkml:trace>
  <inkml:trace contextRef="#ctx0" brushRef="#br1" timeOffset="577619.6026">4167 7085,'0'-4,"4"-10,6-6,9-4,9-6,13-7,12 0,8 1,7 3,0 8,-3 7,-9 15,-10 12,-16 14,-14 14,-18 9,-12 10,-13 3,-9-1,-7-1,-5-6,-1-8,-2-12,4-6,6-8,6-6,13-6,14-7,17-4,19-4,18-6,12-3,10 1,8 0,1 3,-1 3,-5 5,-10 3,-12 6,-14 7,-13 7,-14 3,-9 8,-12 7,-13 6,-9 5,-7 2,-10 2,-7-3,-6-2,-5-7,-3-7,4-8,4-8,6-7,8-7,13-9,17-3,21-3,17-4,16 3,1 2</inkml:trace>
  <inkml:trace contextRef="#ctx0" brushRef="#br1" timeOffset="578102.534">5280 7085,'-4'0,"-6"4,-5 2,-4 3,-3 9,-2 5,0 8,-2 1,5 5,6 3,5 4,8-2,13 1,9-4,9-8,4-9,4-9,5-10,2-10,-1-12,-4-11,-5-9,-4-5,-6-4,-9 2,-6 1,-8 3,-10 6,-10 8,-7 5,-6 7,-7 5,-1 5,3 8,7 3</inkml:trace>
  <inkml:trace contextRef="#ctx0" brushRef="#br1" timeOffset="579091.824">5618 7061,'0'-4,"5"-1,4-5,6-4,8 1,9-3,2-1,0 1,-1 3,-3 5,-2 3,-2 7,-5 6,-6 7,-6 5,-5 3,-2 1,-2 2,-1-1,4-3,2-3,-1 1,-5-4,-6-4,-6-8,-9-6,-5-1,-6-1,-2 0,-3 6,1 1,3 6,3 4,2 5,6 2,8 4,6 0,8 1,5 0,5-4,6-1,4-5,3 0,2-3,1-8,1-4,3-6,2-11,3-6,0-8,3-2,-1-4,-3 0,-2 6,-7 5,-4 6,-4 7</inkml:trace>
  <inkml:trace contextRef="#ctx0" brushRef="#br1" timeOffset="580820.5248">6223 6940,'0'-4,"4"3,2 5,-1 11,-1 10,3 10,1 7,-2 5,-2 2,-1 1,-1-4,-1-5,-1-6,0-13,0-14,-5-13,-1-9,-3-11,-1-9,-2-12,0-5,-1-7,1-2,3 1,2 7,8 8,6 11,8 8,4 7,7 7,4 6,1 7,-1 4,-2 5,-1 0,-5-1</inkml:trace>
  <inkml:trace contextRef="#ctx0" brushRef="#br1" timeOffset="581192.5082">6828 6795,'-4'0,"-6"0,-5-4,-4 3,-3 1,-6 5,-6 6,-2 9,1 9,3 9,3 5,5 4,8 2,6-3,9-5,13-6,9-9,4-8,7-8,5-9,2-9,1-12,3-10,-2-13,-4-7,-4-7,-4-3,-6 10</inkml:trace>
  <inkml:trace contextRef="#ctx0" brushRef="#br1" timeOffset="581442.4276">6780 6432,'-5'0,"4"0,1 4,5 10,6 10,1 14,2 13,0 9,0 12,3 6,-2 1,1-3,2-8,1-6,3-10,0-10,2-11,0-12,-3-13,-6-15,-6-7</inkml:trace>
  <inkml:trace contextRef="#ctx0" brushRef="#br1" timeOffset="582153.4935">7336 6650,'0'-4,"8"-6,7-5,9-4,13-3,13-6,9-2,12-4,6-1,2-3,0 2,-5 2,-7 7,-10 4,-16 11,-18 6,-18 9,-9 4</inkml:trace>
  <inkml:trace contextRef="#ctx0" brushRef="#br1" timeOffset="582389.4519">7699 6505,'0'4,"0"5,0 6,4 8,1 9,5 11,-1 14,0 11,1 5,-1 3,3 1,-2-9,3-11,-2-12,-2-17,-3-22,-2-20,-2-8</inkml:trace>
  <inkml:trace contextRef="#ctx0" brushRef="#br1" timeOffset="582644.7506">7965 5973,'0'4,"0"5,0 10,4 14,6 17,0 18,4 16,3 16,-2 7,2 5,-3-3,0-9,-1-8,-4-12,1-11,-1-13,-3-21,-1-20,-2-12</inkml:trace>
  <inkml:trace contextRef="#ctx0" brushRef="#br1" timeOffset="582943.5885">8013 6868,'4'-5,"6"-4,5-10,8-6,4-6,11-6,2-6,2 1,4 3,-4 5,-3 7,-6 9,-3 11,-7 12,-7 8,-7 10,-9 10,-4 8,-2 8,1 5,4 1,4 0,4-2,1-5,4-7,4-11,-1-5,1-13,-2-11,-4-10,-3-12,-3-2</inkml:trace>
  <inkml:trace contextRef="#ctx0" brushRef="#br1" timeOffset="583158.322">8691 6553,'4'4,"1"6,0 5,0 8,-2 4,3 6,0 6,4 4,-1 3,-1 2,2-3,0-5,-3-14,-2-14,-2-11</inkml:trace>
  <inkml:trace contextRef="#ctx0" brushRef="#br1" timeOffset="583379.8632">8594 6311,'-4'0,"-2"-4,5-1,7-5,1 1</inkml:trace>
  <inkml:trace contextRef="#ctx0" brushRef="#br1" timeOffset="583889.4535">9005 6553,'4'4,"2"6,-1 9,3 5,1 7,-2 7,2 5,0 3,-2-2,-2-4,-2-5,-1-13,-6-14,-1-12,-1-6</inkml:trace>
  <inkml:trace contextRef="#ctx0" brushRef="#br1" timeOffset="584210.2886">9029 6674,'0'-4,"4"-2,6-3,5-5,0-3,5-4,4 2,2 0,1-1,-1 0,0-2,-1 3,0 5,0 4,-1 5,-3 7,-7 7,-1 6,-2 5,-4 7,-2 7,-3 2,3 3,0 4,4-3,0-2,3-5,-1-4,2-6,3-7,-1-7</inkml:trace>
  <inkml:trace contextRef="#ctx0" brushRef="#br1" timeOffset="584843.8185">9876 6481,'-4'0,"-6"0,-5 4,-8 1,-4 4,-2 9,-4 6,-1 6,2 2,5 5,5-1,5 3,9-2,11-3,9-7,6-9,9-11,7-10,7-10,0-10,1-10,-1-3,-5-4,-4-3,-7 1,-4 4,-6 5,-9 7,-6 12,-2 13,-2 15,0 13,1 15,5 12,3 9,3 11,2 8,2 8,0 4,1 8,-1-2,2-2,-3-4,-2-7,-2-9,-4-10,-1-13,-2-11,-4-13,-10-8,-7-12,-8-7,-11-10,-12-2,-8-5,-8-4,-3-4,-3-1,3 2,6 5,10 0,13 0,19-3,22-6,18-3,15-5,15-6,11-4,4-4,0-1,-11 6</inkml:trace>
  <inkml:trace contextRef="#ctx0" brushRef="#br1" timeOffset="590893.2838">14310 8682,'4'-4,"10"-6,6-5,9-8,2-4,5 2,1 1,-3 5,-2 6,-7 9,-8 13,-6 10,-6 9,-3 13,-2 7,3 4,1 1,4 0,0-5,4-2,3-5,0-6,-4-12,-7-15,-8-12,-8-6,-10-5,-10 0,-3 2,-4 4,-4 3,-2 2,-2 7,2 2,6 1,5 3,8 4,8 4,12 4,7 2,7 1,10-4,7 0,3-5,5-4,5-4,4-7,4-8,1-7,-2-5,-1-7,-4-3,-5-1,-8 1,-8 6</inkml:trace>
  <inkml:trace contextRef="#ctx0" brushRef="#br1" timeOffset="591592.192">15157 8585,'-4'-4,"-6"-2,-5 1,-8 1,-4 5,-6 7,-6 6,-4 8,-3 6,2 5,4 6,10 4,9 4,8 1,15-3,12-5,10-6,11-7,10-10,7-11,3-15,-5-10,-2-10,-5-8,-6-11,-9-4,-9-7,-4-5,-5 8</inkml:trace>
  <inkml:trace contextRef="#ctx0" brushRef="#br1" timeOffset="591828.6379">15157 8150,'-4'-5,"-2"-4,-3-2,-1 6,2 11,6 18,4 17,5 13,1 15,4 11,0 5,2 0,2-2,-1-6,1-14,2-12,-2-11,0-12,1-11,-1-13,0-14,1-11,-2-1</inkml:trace>
  <inkml:trace contextRef="#ctx0" brushRef="#br1" timeOffset="592190.6777">15496 8609,'-5'0,"-4"0,-6 0,0 4,-1 6,1 5,4 4,4 7,2 3,7 5,7 1,10-1,7-3,6-6,6-8,1-7,2-8,-2-10,-3-7,-5-5,-6-3,-8-7,-7-1,-9 0,-9 1,-7 2,-10 1,-4 1,-5 1,-2 5,2 6,6 1,9 2</inkml:trace>
  <inkml:trace contextRef="#ctx0" brushRef="#br1" timeOffset="592725.049">15786 8125,'-4'0,"-2"5,1 4,5 10,2 14,6 13,1 16,2 13,1 7,2-3,-2-6,-3-8,2-10,-2-11,-2-17,-6-21,-4-15,-1-16,-3-10,-2 0</inkml:trace>
  <inkml:trace contextRef="#ctx0" brushRef="#br1" timeOffset="593009.7984">15810 8537,'0'-4,"0"-6,4-1,10-2,6 0,8 3,8 7,10 4,5 2,3 0,-5 5,-6-1,-6 4,-5 4,-8 3,-13 7,-8 4,-8 0,-12 0,-11 3,-9 0,-7-1,-3-1,-3-7,-1-7,5-6,5-4,6-8,5-4,7-4,12-1,8-3,8 2,8 2,1 3</inkml:trace>
  <inkml:trace contextRef="#ctx0" brushRef="#br1" timeOffset="593457.9588">16391 8609,'4'0,"5"0,6-4,4-1,3-1,2-2,1-4,0-1,-4-2,-5-2,-6-2,-5-3,-6-1,-9-1,-5-1,-9 5,-5 0,-5 5,-1 9,-3 4,1 12,3 8,2 10,8 7,7 7,7 4,9 2,8 2,9-4,8-2,9-3,7-6,5-8,3-8,1-9,6-9,0-9,-4-7,-7-6,-6-2,-11-3,-9 0,-8 0,-5 5</inkml:trace>
  <inkml:trace contextRef="#ctx0" brushRef="#br1" timeOffset="594191.5631">14649 9408,'4'0,"1"-5,1-4,-6-6,-7 0,-10 3,-6 3,-8 7,-7 8,-5 12,-3 10,2 13,0 8,3 4,9 5,10 1,13-1,11-3,15-6,12-7,13-12,8-9,8-10,7-10,3-14,0-8,0-9,-3-8,-9-6,-5 1,-8 0,-11 6</inkml:trace>
  <inkml:trace contextRef="#ctx0" brushRef="#br1" timeOffset="594545.6746">15133 9456,'0'-4,"-4"-2,-6 1,-5 1,-4 5,-3 3,-2 4,-1 5,0 9,4 5,6 5,5 7,4-1,8-1,7 0,6-5,9-9,5-8,5-7,5-8,1-9,1-11,-2-6,-8-7,-5-2,-7 1,-6-2,-10 1,-10 2,-7 7,-10 4,-5 6,-1 4,-1 6,2 3,2 3,9 0,7 1</inkml:trace>
  <inkml:trace contextRef="#ctx0" brushRef="#br1" timeOffset="594880.7063">15447 9359,'4'4,"2"6,-1 9,-1 9,-1 9,-1 10,-1 5,-1 3,0-1,0-5,4-6,1-8,0-12,-1-15,-1-13,-1-10,-1-10,0-1</inkml:trace>
  <inkml:trace contextRef="#ctx0" brushRef="#br1" timeOffset="595160.618">15496 9577,'0'-4,"0"-6,4-5,5-4,2-3,2-2,8 0,4-2,3 1,-1 4,0 6,0 5,-5 9,-3 12,-3 9,-6 9,-3 8,-4 6,-2 3,3 3,0-3,5-5,0-6,-2-4,-1-4,-7-10,-2-9</inkml:trace>
  <inkml:trace contextRef="#ctx0" brushRef="#br1" timeOffset="595614.7565">15907 9432,'4'0,"1"4,1 10,2 6,0 8,-1 8,3 6,-1-1,-2 2,-2-3,-2-4,3-12,0-14,-1-14,3-13,4-13,0-9,3-6,1-8,4 1,2 1,-3 5,-1 11,1 10,-2 19,-1 14,-2 14,-5 7,2 7,-3 6,3 3,-1-1,2 0,3-3,3-10,3-12,-3-11</inkml:trace>
  <inkml:trace contextRef="#ctx0" brushRef="#br1" timeOffset="596066.9225">16512 9553,'4'0,"1"-4,4-2,5 1,4-3,3-5,2-4,-3-3,-1-2,-3-2,-5-1,-8 5,-9 0,-7 0,-10 4,-5 0,-2 3,0 3,1 4,2 7,0 7,6 11,2 10,4 8,5 11,4 5,2 2,8-1,5-4,7-8,4-6,7-10,3-8,4-13,6-10,-1-9,1-6,3-8,-3-3,-3-4,-8 3</inkml:trace>
  <inkml:trace contextRef="#ctx0" brushRef="#br1" timeOffset="596392.7699">17020 9287,'-5'-5,"-4"0,-6 4,-4 6,1 7,4 5,0 8,2 4,4 5,-2 6,2 3,1 3,3-2,5-5,8-8,5-6,9-7,9-11,7-6,5-8,4-11,1-6,-3-3,-5-6,-6-1,-5 1,-7 3,-7 1,-11 2,-7 6</inkml:trace>
  <inkml:trace contextRef="#ctx0" brushRef="#br1" timeOffset="596627.8168">17213 9238,'4'0,"6"-4,5-1,8-1,4 2,6-3,6 0,0-4,2 1,-3-2,-2 1,-5 2,-6-2,-13 2,-7 2</inkml:trace>
  <inkml:trace contextRef="#ctx0" brushRef="#br1" timeOffset="596878.0372">17479 9141,'0'5,"0"4,0 6,0 8,-4 9,3 10,1 8,1 6,0 3,4-1,6-2,0-2,-1-10,1-9,4-6,-2-8,-2-12,-7-11,-5-6</inkml:trace>
  <inkml:trace contextRef="#ctx0" brushRef="#br1" timeOffset="604495.9025">4046 14270,'4'0,"2"-4,-1-6,-1-5,-1-4,-1-3,-1-1,-5-2,-5 4,-6 5,-9 6,-3 12,-11 10,-2 16,-3 11,2 11,4 10,4 6,7 5,13-1,16-5,13-5,11-9,13-12,8-14,5-15,1-13,-1-10,-4-7,-7-5,-11-1,-6-1,-8 0,-6 1,-5 0,-4 5</inkml:trace>
  <inkml:trace contextRef="#ctx0" brushRef="#br1" timeOffset="604946.94">4481 14197,'-4'-4,"-5"-1,-6-1,-4 6,1 7,-4 6,-3 5,2 8,2 7,5 11,4 6,4 3,4 0,7 0,6-6,11-5,5-12,8-9,1-13,4-17,-1-14,1-7,0-8,-9-4,-7-5,-9 3,-6 0,-4 3,-7 5,-11 5,-7 6,-4 9,-1 7,-1 4,5 8,6 3</inkml:trace>
  <inkml:trace contextRef="#ctx0" brushRef="#br1" timeOffset="605449.8179">4772 14125,'0'4,"0"10,0 6,0 12,4 9,1 6,1 7,2-1,0-2,-1-5,-1-7,-3-13,-1-16,-1-14,-5-9,-2-8,0-8,2-3,5-1,6 2,7-2,4 0,8-3,4 2,4 1,1 3,-1 2,-3 6,-2 7,-2 10,-5 9,-7 9,-6 11,-5 8,-2 8,2 5,1 3,3-2,0-1,4-4,-1-5,1-4,0-4,-3-6</inkml:trace>
  <inkml:trace contextRef="#ctx0" brushRef="#br1" timeOffset="606218.9863">5667 13738,'4'-9,"1"-6,1-5,-2-3,-1-2,-5-1,-7 1,-5-1,-5 5,-4 1,-1 1,-5 3,-2 4,-3 5,-1 7,-3 8,2 6,3 10,6 12,8 13,12 15,7 16,7 16,7 12,5 4,3 3,3-1,0-7,1-15,-5-13,-1-18,-4-13,-5-21,-9-17,-8-20,-4-16,-3-12,-1 1</inkml:trace>
  <inkml:trace contextRef="#ctx0" brushRef="#br1" timeOffset="606448.63">5304 14391,'0'-4,"4"-6,6-1,9-2,9-4,5-3,4 3,5-1,3-1,-2 2,-4 1,-5 2,-8 9,-8 4</inkml:trace>
  <inkml:trace contextRef="#ctx0" brushRef="#br1" timeOffset="606850.5858">5836 14367,'4'0,"6"0,5-4,4-6,7-5,3-4,1-7,-5-3,-2-1,-5 0,-6 2,-9 1,-9 1,-8 5,-5 6,-8 6,-8 8,-1 13,-4 8,2 9,2 8,9 6,7 4,12 6,12 2,8-4,8-2,7-6,8-5,2-10,3-10,3-11,2-16,2-10,-3-10,-5-9,-4-1,-5-3,-8 2,-6 7</inkml:trace>
  <inkml:trace contextRef="#ctx0" brushRef="#br1" timeOffset="607434.8844">6247 14149,'0'8,"4"7,2 9,-1 9,3 7,1 5,-2-2,2-3,0-13,-2-15,-2-13,-2-16,-5-12,-3-10,0-7,0-3,2-2,5 4,2 2,5 8,4 6,5 9,3 8,3 10,0 10,-3 9,-1 5,-1 3,-2-1</inkml:trace>
  <inkml:trace contextRef="#ctx0" brushRef="#br1" timeOffset="607833.3537">6586 14197,'4'0,"6"0,5-4,4-1,3-5,1 1,2-4,-4-2,-1 0,-4-1,-5-1,-8 1,-5 0,-6 2,-6 4,-5 3,-6 4,-5 5,0 3,0 5,6 9,3 5,4 6,6 3,4 4,8 4,4 3,4-2,6 0,8-2,4-9,6-5,2-7,2-7,4-10,-1-8,0-9,-2-5,-3-7,-4-4,-7-4,-3-1,-6 6</inkml:trace>
  <inkml:trace contextRef="#ctx0" brushRef="#br1" timeOffset="608218.844">7046 14052,'0'4,"4"6,1 5,0 4,0 7,2 7,0 11,-1 2,-1 1,-2-4,-1-4,2-13,6-15,1-18,2-16,3-12,4-9,1-8,-1-5,-2 4,2 7,0 7,2 10,-3 14,-1 10,-3 14,-5 13,1 12,2 7,-1 6,2 3,2 1,3-4,-2-6,0-5,2-10,-3-13,-4-8</inkml:trace>
  <inkml:trace contextRef="#ctx0" brushRef="#br1" timeOffset="609000.372">7868 14004,'0'-4,"-4"-6,-6-1,-8 6,-7 3,-2 7,-5 6,-2 9,2 6,2 7,5 5,8 5,11-1,10 1,12-3,9-4,7-4,3-8,4-7,-1-7,-3-10,-3-4,-3-6,-2-5,-2-4,-1-3,-4 2</inkml:trace>
  <inkml:trace contextRef="#ctx0" brushRef="#br1" timeOffset="609371.227">8037 14197,'0'-4,"0"-5,5-6,4-4,6-3,0-2,1 3,3 1,2 0,-3 0,-9 2,-9 5,-9 4,-8 4,-4 3,-3 1,-2 2,0 0,4 4,6 5,6 6,4 7,3 5,3 5,5 6,1 4,5-1,8 0,5-6,6-6,7-8,5-7,4-11,-2-10,0-8,0-6,-2-7,-6-4,-7 0,-10 4</inkml:trace>
  <inkml:trace contextRef="#ctx0" brushRef="#br1" timeOffset="610018.457">9271 13931,'-4'-4,"-6"-1,-8-1,-7 2,-6 5,-3 7,-3 6,0 9,3 8,2 8,4 5,5 3,7 3,11 0,14-4,10-6,9-5,9-9,6-9,4-7,2-14,1-10,-3-10,-3-7,-3-5,-6-1,-8 6</inkml:trace>
  <inkml:trace contextRef="#ctx0" brushRef="#br1" timeOffset="610553.6936">9441 14004,'0'-4,"4"-6,1-5,4 0,5-1,4 1,3 0,2 2,1 4,1 2,0 4,0 5,-4 7,-6 11,-5 5,-1 3,-1 0,-3 1,-1-2,-2-1,-2 0,5-5,-4-7,-2-8,-5-7,-5-6,-9-3,-5 1,-3 2,-5 6,0 4,-4 4,1 6,3 5,2 3,7 3,3 0,5 2,10-1,5 0,8 0,6-5,9-1,9-8,8-10,5-9,4-8,1-9,2-4,-5-2,-6-3,-5-1,-5 6,-3 4,-7 2,-6 5</inkml:trace>
  <inkml:trace contextRef="#ctx0" brushRef="#br1" timeOffset="610852.3355">9924 13544,'-4'-4,"-1"-6,0-4,0 3,2 12,1 14,1 22,5 15,2 17,3 12,1 10,3 0,2-6,0-9,1-14,2-13,2-15,-3-18,-3-19,-5-13,-4-13,-2-1</inkml:trace>
  <inkml:trace contextRef="#ctx0" brushRef="#br1" timeOffset="611103.8267">10118 13472,'0'-5,"0"4,0 5,4 7,1 13,5 16,-1 16,0 12,1 11,3 8,0 1,2-1,2-8,2-12,3-15,1-15,1-19,0-15,1-18,-5-6</inkml:trace>
  <inkml:trace contextRef="#ctx0" brushRef="#br1" timeOffset="611521.7876">10553 13859,'0'-4,"-4"-2,-5 1,-6 1,-4 5,-3 6,2 7,5 5,4 3,5 2,7-3,8-1,6 0,5-3,3-5,1 0,2-2,-1-3,1-2,-1-3,0-1,0 0,-1 2,-4 6,-5 6,-6 3,-8 4,-4 6,-6 2,-6 0,-8 0,-4 2,-2-4,0-3,-4-5,1-2,0-5,3-8,1-5,2-6,5-7,2-5,5-4,4 3</inkml:trace>
  <inkml:trace contextRef="#ctx0" brushRef="#br1" timeOffset="629171.0359">9682 12649,'0'-4,"0"3,0 5,0 11,-4 14,-1 12,0 10,0 5,2 1,2-4,0-8,4-12,7-11,5-9,4-11,3-14,-2-9,0-10,-4-7,-1-1,-2 1,-4 4,-3 2,-3 12,3 9,-1 11,0 9,3 11,4 7,4 2,3 1,3-1,2-5,1-7,0-6,0-5,0-8,-5-7,-1-7,1-4,-5-7,-3-4,-4-4,-8 0,-8-3,-7 1,-4 7,-4 5,-2 2,0 5,-1 5,0 6,9 3,12 7,6 3</inkml:trace>
  <inkml:trace contextRef="#ctx0" brushRef="#br1" timeOffset="629620.784">10336 12794,'0'-4,"4"-1,5-1,6 2,8-3,5-4,1-1,0-2,-5-3,-2-2,-6-3,-8-1,-11-1,-13 4,-7 4,-9 6,-6 5,-2 6,3 8,3 7,3 8,7 4,7 6,12 2,5-2,12 1,8 0,4-7,7-4,1-5,5-7,3-5,0-8,-4-4,1-5,-1-5,-8-4,-4-7,-6-3,-7 3</inkml:trace>
  <inkml:trace contextRef="#ctx0" brushRef="#br1" timeOffset="629891.2786">10771 12189,'0'5,"0"8,0 12,4 13,2 12,-1 15,-1 8,3 4,0 2,0-5,1-7,1-10,2-11,-1-17,-5-18,-5-19,-6-13,-1-2</inkml:trace>
  <inkml:trace contextRef="#ctx0" brushRef="#br1" timeOffset="630177.1945">10747 12722,'0'-4,"0"-6,4-1,6-2,4 0,9 3,9 3,7 3,0 1,3 3,-2 0,-4 4,-4 2,-7 4,-4 4,-9 4,-12 3,-9 3,-7 0,-6 1,-6 0,-4 0,-3-1,-1 1,2-5,3-5,2-5,2-1,6-6,10-7,7-3</inkml:trace>
  <inkml:trace contextRef="#ctx0" brushRef="#br1" timeOffset="630660.0194">11497 12601,'-4'0,"-6"0,-5 0,-4 0,-3 0,-6 4,-2 1,-1 5,2 3,1 9,1 5,6 1,1 4,5 2,9 2,6 0,10-3,8-2,10-7,3-7,5-7,9-5,1-7,0-4,2-4,-5-5,-4-5,-6-2,-3-1,-8 2</inkml:trace>
  <inkml:trace contextRef="#ctx0" brushRef="#br1" timeOffset="631223.223">11714 12697,'0'-4,"5"-1,0-4,4-1,5-2,4 0,3-1,2-3,1 1,1-1,0 3,0 3,0 3,-1 8,-3 6,-2 8,-4 4,-1 4,2 5,2 3,2-4,-2-3,0-1,1-4,-7-10,-10-7,-9-3,-7-1,-10-1,-9 0,-7 1,-5 1,1 0,4 5,4 1,5 4,7 5,8 4,7 3,4 2,8 2,7-5,6 0,5-4,6-1,8-3,1-7,3-5,4-6,1-7,-1-5,-1-3,-2-3,-5-1,-8 4</inkml:trace>
  <inkml:trace contextRef="#ctx0" brushRef="#br1" timeOffset="631926.8292">12392 12552,'0'4,"0"6,4 5,1 4,1 3,2 6,0 2,-1 5,-1 0,-3-2,3-6,0-4,0-10,-2-11,-2-10,0-8,-2-5,1-4,-2-1,5 0,1 0,5 4,3 2,5 0,3 0,2-1,1 2,1 6,0 4,0 4,-4 7,-6 7,-6 6,-3 9,-4 4,-2 6,0 2,3-3,1-1,0-3,4-6,4-7,0-10,3-11,2-8,3-10,1-10,3-3,0-3,0 0,1 3,0 3,-1 8,1 8,-5 10,-1 7,-4 8,-5 6,1 9,-3 5,-1 6,1 1,0 3,-2-1,3-2,-1-4,-2-2,-1-11,-6-8,-3-6</inkml:trace>
  <inkml:trace contextRef="#ctx0" brushRef="#br1" timeOffset="715440.4225">11400 11706,'0'0</inkml:trace>
  <inkml:trace contextRef="#ctx0" brushRef="#br1" timeOffset="716807.548">11424 11681,'-4'0,"-6"0,-4 0,-5 5,-7 0,-4 0,-4 4,-5 3,-4 1,1 1,0 3,2 3,5 2,7 1,5 1,7 0,5 1,5 0,8-1,7 1,10-5,11-5,8-6,10-3,5-8,2-8,4-5,-1-9,0-5,-8-5,-11 3</inkml:trace>
  <inkml:trace contextRef="#ctx0" brushRef="#br1" timeOffset="717105.1654">11521 11246,'-4'-4,"-6"-6,-5 0,1 4,-3 5,2 9,0 9,2 8,4 10,2 10,4 6,5 6,4 7,3 0,6-3,3-3,3-3,-1-8,-1-6,-3-7,-1-5,-2-4,-4-9,-3-8</inkml:trace>
  <inkml:trace contextRef="#ctx0" brushRef="#br1" timeOffset="717553.8249">11908 11633,'-4'0,"-6"0,-5 0,-4 4,-3 2,-1 3,-2 5,0 4,-1 7,5 3,6 6,5 0,5-1,7-2,7-2,6-6,10-7,3-6,6-5,6-8,3-6,-1-11,-3-6,-5-3,-8-4,-8-1,-7 2,-10 5,-9 4,-11 1,-7 5,-3 5,-1 1,5 6,11 8,8 3</inkml:trace>
  <inkml:trace contextRef="#ctx0" brushRef="#br1" timeOffset="717938.7839">12440 11609,'-4'0,"-6"0,-4 0,-5 0,-3 4,-2 1,3 5,1-1,4 4,1 2,2 4,0 2,2 2,3 2,3-1,2 1,1 0,6 0,6-5,5-1,9-4,4-5,5-7,2-5,3-7,-1 0,-3-4,-3 0,-2 3,-3 3,-5-1,-6 0</inkml:trace>
  <inkml:trace contextRef="#ctx0" brushRef="#br1" timeOffset="719691.6114">13335 11464,'-4'0,"-6"-4,-4 2,-5 3,-7 4,-4 1,0 9,-3 5,-1 4,2 5,2 3,6 3,7 1,7 2,5-2,7-2,7-3,7-3,9-2,3-5,7-7,4-5,9-8,3-9,-1-7,-2-5,-5-3,-2-2,-3 3,-8 2,-10-1,-7 4</inkml:trace>
  <inkml:trace contextRef="#ctx0" brushRef="#br1" timeOffset="720260.803">13577 11561,'0'-5,"4"0,6 0,5-4,4 1,3-3,1-4,2 1,1-1,-1 1,0 4,0 3,-1 7,-3 8,-7 6,0 5,-4 4,2 1,-2 2,2 0,-2-1,-2 0,2-4,-1-2,-3-8,-5-6,-8-4,-6-6,-10-2,-8 0,-8 1,-6 6,2 3,3 4,5 3,4 2,7 4,8 3,6 2,6 3,6 0,9-4,9 0,6-5,7-4,5-4,6-8,2-7,-2-7,0-4,-3-4,-6-2,-3 0,-4-1,-6 5</inkml:trace>
  <inkml:trace contextRef="#ctx0" brushRef="#br1" timeOffset="720908.8474">14158 11512,'4'4,"1"6,5 5,-1 8,-1 8,-1 4,1-1,-1-1,0-3,1-2,4-6,1-11,-3-15,-3-12,2-6,-2-9,0-2,-3-4,3 0,4 2,4 3,4 3,3 6,1 8,2 5,0 9,-5 13,-4 9,-6 4,-5 3,2 0,-1 0,-2-1,4-1,3-5,5-10,3-11,-1-10,0-11,2-6,0-7,2-2,1 2,1 5,-4 5,-1 6,1 10,-4 11,0 12,-3 9,-4 8,-3 3,2 3,-1 0,2-3,0-3,3-3,-1-2,2-6,-6-10,-4-8</inkml:trace>
  <inkml:trace contextRef="#ctx0" brushRef="#br1" timeOffset="756637.6189">23009 4763,'-3'3,"-4"1,-3 6,-8 7,-8 7,-9 12,-12 14,-12 17,-11 16,-9 14,-10 13,-4 5,-5 1,3-6,4-11,7-12,7-12,9-13,9-14,9-12,10-9,8-9,8-8,6-3,5-1,6-3,9-2,6-1,5 0,6 0,6-1,8 4,11 3,9 8,8 7,10 6,9 8,14 3,11 2,16 3,10 1,12-5,8-6,5-5,4-8,-1-6,-3-7,-8-7,-13-6,-17-3,-20-3,-18 2,-19 1,-17 3,-16-1,-16-2,-9 0</inkml:trace>
  <inkml:trace contextRef="#ctx0" brushRef="#br1" timeOffset="757504.8379">22974 4834,'0'-3,"3"-1,4 0,7 1,7 1,12 1,16 0,17 1,22 0,21 0,18 0,19-3,14-1,7 0,-3 1,-6 1,-14 4,-16 1,-19 1,-20-1,-21 2,-18 1,-15 1,-13 4,-10 2,-8 3,-7 0,-3 5,-4 4,-2 5,-4 5,-4 10,-2 8,-3 12,-7 11,-3 10,-6 7,-1 6,-3 2,0-2,2-5,2-9,2-8,4-10,6-11,4-8,4-7,5-7,2-7,4-4,3-4,4-1,1-1,5-1,1-5,1-9,1-6,1-4</inkml:trace>
  <inkml:trace contextRef="#ctx0" brushRef="#br1" timeOffset="758770.6">21726 6118,'3'0,"1"3,0 4,-1 4,-4 6,-1 3,-2 1,2 1,-4-1,1-1,3-4,3-8,3-5,5-3,3-1,4-1,1 0,1 0,3 1,5 0,4 1,2 3,6 1,4 3,8 3,5 3,4 3,5 1,7 0,3 2,4-1,4-2,4-2,1 0,2 1,1-2,-3-1,-1 2,0-3,-3 1,0 0,-2-1,-2-2,-3-1,-6 0,-2 0,-3 0,-4-2,-7 1,-5-1,-6-1,-4 2,-2-1,-5-1,-2 1,-2 0,-1-1,-1-1,-3-2,-1-1,-2 0,-2-1,-3 2,-1 2,-1 0,2-1,-6-1,-4-4,-3-4,-2-5,0 0</inkml:trace>
  <inkml:trace contextRef="#ctx0" brushRef="#br1" timeOffset="759953.3709">24899 4905,'3'-3,"4"-1,4 1,3-1,-1 5,1 2,0 0,2 0,0-1,1 0,1-2,-3 4,-7 0,-5 3,-6 6,-3 4,-2 5,-4 8,-3 8,-4 7,-3 4,0 7,-3 5,-2 5,-1 0,-1 1,1 1,3-2,2 1,-1 0,1-2,-2-3,-3-3,0-2,0-2,-3-4,-1-5,1-1,3-2,4-5,2-4,2-4,5-1,4-2,2-3,2-3,2-1,2-2,1 0,-1-4,-1-1,1-5,0-8,1-3</inkml:trace>
  <inkml:trace contextRef="#ctx0" brushRef="#br1" timeOffset="763435.1936">22760 5654,'3'0,"1"-3,3-1,3-3,3 0,6-2,5-3,4 2,5-2,-2 2,-2-1,0 2,-2 3,-3 1,-2 3,-5 3,-8 6,-9 1,-11 3,-6 2,-6 1,-3 3,1 0,-2 1,1-3,4 0,4-4,1-3,4 0,1-1,-1-3,2 0</inkml:trace>
  <inkml:trace contextRef="#ctx0" brushRef="#br1" timeOffset="764639.0655">22706 5422,'-3'0,"-4"3,-1 5,-1-1,-1 3,0 0,0 0,6-4,4-6,1-6,4-2,0-3,1 4,1 3,3 2,3 1,5 4,2 2,2 3,2 2,0 1,0 1,-2-2,-1 1,-8-2,-8-2,-9-3,-7-1,-3-2,-4-3,-1-3,-4 1,0 0,0 2,1 0,1-2,5 3,7 1,9 1,7 0,3 3,5 1,3-1,2 3,1-1,-1-1,-1-1,1-1,-5 1,-1 0,-6-3,-4-2</inkml:trace>
  <inkml:trace contextRef="#ctx0" brushRef="#br1" timeOffset="765436.956">23116 5654,'3'0,"5"0,2 3,4 1,0 3,-1 0,-4-1,-5-4,-5-3,-6-2,-5 1,-3-3,-3-1,3 5,6 1,5 4,3-1,2-2</inkml:trace>
  <inkml:trace contextRef="#ctx0" brushRef="#br1" timeOffset="766490.437">22867 5440,'3'0,"1"-3,3-1,3 0,3-2,2 0,2 1,4 1,2 1,2-1,4-1,2 1,0 2,-4 3,-2 2,-3 0,-1 0,-6 2,-4 4,-5 3,-2 2,-3 2,-1 2,-1 0,0 1,0-1,0 0,1 1,-1-1,4-3,1-7,-3-6,-2-2</inkml:trace>
  <inkml:trace contextRef="#ctx0" brushRef="#br1" timeOffset="768242.2028">23027 5725,'0'-3,"3"2,1 5,0 3,2 2,1 2,1-1,3-2,-1-6,1-2,2-6,2-3,1-4,-2 3,-7 4,-7 2,-3 3</inkml:trace>
  <inkml:trace contextRef="#ctx0" brushRef="#br1" timeOffset="768755.7119">23009 5725,'0'4,"0"3,-3 0,-1 3,-2 0,-2 0,-1-1,1-5,1-6,-1-3,1-4,-1 1,0 0</inkml:trace>
  <inkml:trace contextRef="#ctx0" brushRef="#br1" timeOffset="770123.205">22867 5743,'-3'0,"-1"3,-3 1,0 3,-2 0,-3-1,1 2,0-1,-2 1,-2 3,-1 0,-1 0,0-2,-1-1,0-3,-1-2,1-5,3-5,1-1,3-2,1-3,1-2,0 2,1-1,-1 3,-3 6,-4 4,-3 2,-1 4,-1 1,1 2,1 1,0-2,3-2</inkml:trace>
  <inkml:trace contextRef="#ctx0" brushRef="#br1" timeOffset="770786.1316">22671 5565,'0'-3,"-3"-1,-4 3,-4 2,-3 1,-2-1,-2 4,0 0,-4 3,-1 2,-2 1,0 0,0-1,3 1,1-2,5-2</inkml:trace>
  <inkml:trace contextRef="#ctx0" brushRef="#br1" timeOffset="771943.1585">23081 5066,'-3'3,"-4"1,-4 6,-3 4,-5 3,-6 5,-1 1,-3 3,-2 3,1 0,3-2,2-3,4-2,4-5</inkml:trace>
  <inkml:trace contextRef="#ctx0" brushRef="#br1" timeOffset="773856.8117">23063 5048,'3'0,"4"0,4 0,3 0,5 0,9 0,11-3,12-1,11 0,12-2,10 0,10 1,3 1,5 1,1-1,0-1,-3 1,-6 1,-8 1,-5 1,-8 1,-10 0,-10 0,-11 0,-9 0,-8 0,-11 0,-7 4,-9 0,-3 3,-5 3,-3 3,-2 5,-2 6,-4 5,-5 3,-3 6,-4 5,-4 5,-3 2,-4 3,-2 1,-4 1,-1-1,1-2,3-5,4-1,2-2,4-3,0-2,5-2,1-1,3 0,6-4,4-4,5-3,1-7,4-3,-1-4,2-1,1-5,3 0,1-5,-2-1,-3-2,-4 1,-3 0,-2 1,-4 0,-5 0,-7 1,-5-3,-4-1,-6 0,-2 1,-3-2,-2 0,0 0,0 2,-1 1,1 0,0 2,0 0,1 0,2 0,5 0,0 0,3 1,5-1,3-3,1-1,4 0,4 1,3 1,2 0,3 1,0 1,1 0,0 0,-1 0,1 1,0-1,-1 3,0 1,1 0,-1-1,0-1,0 3,0-1,0 0,4-4,6-2,5-3,6-5,6 0,3-4,4-3,2-2,-2-1,-1 1,0 0,-3 0,1 3,-4 2,2 3,-3 0,-1 3</inkml:trace>
  <inkml:trace contextRef="#ctx0" brushRef="#br1" timeOffset="774741.1635">24632 5173,'-3'0,"2"0,4 0,2-3,2-1,4 0,3 1,2 1,1 0,-5 2,-5-1</inkml:trace>
  <inkml:trace contextRef="#ctx0" brushRef="#br1" timeOffset="775111.417">24543 5280,'3'0,"4"0,4 0,3 0,2 0,1 0,2 0,-1 0,1 0,-4-3,-3-1</inkml:trace>
  <inkml:trace contextRef="#ctx0" brushRef="#br1" timeOffset="775709.6019">24418 5440,'3'0,"4"0,4 0,3 0,5 0,3-3,3-1,0 0,3 1,-1-2,-5 0</inkml:trace>
  <inkml:trace contextRef="#ctx0" brushRef="#br1" timeOffset="776458.3877">24133 5850,'3'0,"4"0,4 0,3 0,5 0,2 0,2 0,1 0,1 0,-1 0,-2 0,-4-3,-6-1</inkml:trace>
  <inkml:trace contextRef="#ctx0" brushRef="#br1" timeOffset="776791.9558">24061 5975,'3'0,"4"0,4 0,3 0,2 0,2 0,0 0,1 0,0 0,-1 0,-3 0</inkml:trace>
  <inkml:trace contextRef="#ctx0" brushRef="#br1" timeOffset="777205.8746">23883 6135,'3'0,"4"0,4 0,6 0,3 0,2 0,2 0,1 0,-1 0,1 0,0 0,-2 0,-1 0,-5 0</inkml:trace>
  <inkml:trace contextRef="#ctx0" brushRef="#br1" timeOffset="779446.7489">24739 5939,'-3'0,"-1"3,3 1,5 3,1 3,7 4,4-2,5 1,2 1,0 1,3 1,-4 1,-2-2,-2-1,0 0,-4 1,-1 1,-6-3,-1-2,-4-5,0-2,-3-2,-5-2,-4 0,-3-1,-3 4,-4 0,-6 3,-3 4,-4 3,-2 0,-1-1,-3 2,-2 2,1 0,0 1,2-2,1-1,3 0,2-2,4-1,2-1,4-3,2 1,1-2,2-1,2 1,2 0,3 2,3-4,2-2</inkml:trace>
  <inkml:trace contextRef="#ctx0" brushRef="#br0" timeOffset="796132.0396">18947 5779,'0'-4,"4"-2,6-3,5-5,12-8,14-12,21-14,24-18,31-19,32-19,36-18,36-11,34-13,31-10,25-4,20 2,13 6,4 9,-2 12,-12 12,-17 14,-25 12,-26 14,-28 13,-35 12,-32 12,-31 9,-28 6,-25 7,-23 8,-22 1,-15 3,-15 2,-10-1,-6 0</inkml:trace>
  <inkml:trace contextRef="#ctx0" brushRef="#br1" timeOffset="800015.5838">23084 3481,'-4'0,"-6"0,-5 0,-4 0,-3 0,-6 4,-6 6,-2 0,-3 4,2 3,2 2,7 3,9 1,7 2,6-1,12 1,9 0,11-4,8-2,8-4,4-5,2-3,2-8,-4-3,-1-2,-4-3,-10-4,-5-1,-7 3</inkml:trace>
  <inkml:trace contextRef="#ctx0" brushRef="#br1" timeOffset="800335.7113">23326 3481,'0'4,"0"6,0 4,0 5,0 3,-4 2,-2 5,1 2,1-1,1 0,1-3,5-8,2-13,0-7</inkml:trace>
  <inkml:trace contextRef="#ctx0" brushRef="#br1" timeOffset="800588.282">23302 3215,'4'0,"-3"4,-1 1</inkml:trace>
  <inkml:trace contextRef="#ctx0" brushRef="#br1" timeOffset="800997.905">23495 3433,'0'4,"0"5,0 10,0 6,0 6,0 2,0 5,0-2,4-1,2-12,3-13,1-17,2-12,0-5,1-5,3 0,3 1,2 4,2 11,-4 12,0 6,-3 6,-5 5,0 5,-2 2,-3-3</inkml:trace>
  <inkml:trace contextRef="#ctx0" brushRef="#br1" timeOffset="801231.0257">23737 3481,'4'0,"6"0,5 0,4 0,7 0,3 0,5 0,1 0,-1-4,-3-2,-2 1,-7-3,-2-1,-9-2,-6 0</inkml:trace>
  <inkml:trace contextRef="#ctx0" brushRef="#br1" timeOffset="801430.8756">23979 3457,'0'4,"0"5,0 6,0 4,0 3,0 2,0 1,0 0,4 0,6 0,4-8,6-11,-3-8</inkml:trace>
  <inkml:trace contextRef="#ctx0" brushRef="#br1" timeOffset="801664.6208">24197 3529,'0'4,"0"6,0 5,4 4,1 3,1 2,-2 0,3-2,-4-7,-2-9,-2-5</inkml:trace>
  <inkml:trace contextRef="#ctx0" brushRef="#br1" timeOffset="801901.6146">24124 3384,'4'0,"6"0,1 4,-2 6,-2 1</inkml:trace>
  <inkml:trace contextRef="#ctx0" brushRef="#br1" timeOffset="802398.4063">24584 3529,'-4'0,"-6"-4,-5-1,-4 4,-7 2,-3 5,-1 6,0 5,2-1,5 2,7 1,10 2,10-3,9-4,6-5,4-4,2-2,1-2,0-6,0-5,-1-2,1-2,-6-4,-1 7,-4 8,-5 9,-3 12,-4 6,-2 9,3 5,1 6,-1 3,0 2,2 0,1-3,3-6,0-5,-2-5,2-8,-5-6,-3-8</inkml:trace>
  <inkml:trace contextRef="#ctx0" brushRef="#br1" timeOffset="805686.8146">17835 5198,'0'5,"0"4,0 10,-4 14,-2 9,1 10,1 9,1 2,1-2,1-3,0-6,5-9,2-8,4-9,0-13,-6-14,-8-9,-2-9,-1 0</inkml:trace>
  <inkml:trace contextRef="#ctx0" brushRef="#br1" timeOffset="805970.5337">17762 5585,'-4'-4,"-2"-5,5-6,7 0,10 3,6 3,9 7,6 4,1 6,3 2,-2 2,-3 0,-8 2,-4-1,-7 1,-6 2,-9 2,-9-1,-7-4,-6 0,-3-2,-6-3,-7-3,0-2,-4-2,2-1,3 0,8-5,8-1</inkml:trace>
  <inkml:trace contextRef="#ctx0" brushRef="#br1" timeOffset="806583.219">18222 5537,'4'0,"1"-4,5-1,3-1,5-2,3 0,2 0,1 3,1 2,-4 5,-6 7,-4 6,-6 4,-2 3,-3 2,0 1,3-3,1-2,4-4,1-9,-5-6,-8-7,-7-2,-5-1,-5-1,-3-1,-5 3,-2 2,0 6,1 4,6 5,7 4,11 5,14 0,10 0,6-3,7-4,7-7,1-6,-3-5,-2-2,-4-4,-2-4,-6 2</inkml:trace>
  <inkml:trace contextRef="#ctx0" brushRef="#br1" timeOffset="807101.7848">18585 5513,'0'4,"0"6,0 4,0 5,0 3,0 2,0 1,0 0,4-4,5-9,6-12,0-9,1-7,3-6,-2-7,-1-2,-2 8,-3 11,-5 13,-2 10,2 7,0 5,3-2,4-4,0-9,-3-10,2-5,3-6,-2-3,2-5,2 3,2 7,-2 10,-4 10,0 3,-2 3,-3 4,1 2,-1 2,3-3,-1-9,-3-6</inkml:trace>
  <inkml:trace contextRef="#ctx0" brushRef="#br1" timeOffset="807390.1699">19044 5198,'4'0,"2"5,-1 4,-1 6,3 8,1 9,-2 6,-2 6,3 3,1 2,-2-3,-2-5,-1-6,2-9,-3-8,-2-12,-1-7</inkml:trace>
  <inkml:trace contextRef="#ctx0" brushRef="#br1" timeOffset="807636.2019">19068 5440,'4'0,"6"0,9 0,10 0,3 0,6 0,-1 0,-2 0,-2 4,-4 2,-6 3,-11 5,-8 4,-8-1,-13 0,-6 2,-9-2,-2-1,1-2,1-4,2 1,10-2,14-2,10-3,6-1</inkml:trace>
  <inkml:trace contextRef="#ctx0" brushRef="#br1" timeOffset="808051.1962">19528 5465,'-4'0,"-6"0,0 4,-4 5,1 6,-1 4,2 3,2 2,4 1,6-4,8-1,6-5,5-4,4-8,1-5,2-6,-5-6,-1-4,-4-4,-5-2,-8-1,-9 4,-4 1,-3 4,-5 5,-2 4,1 8,5 3</inkml:trace>
  <inkml:trace contextRef="#ctx0" brushRef="#br1" timeOffset="808454.1231">19818 5489,'0'-4,"4"-2,-2 1,-3-3,-4-1,-1 6,-1 8,-2 6,0 6,2 4,1 3,7 1,7 1,6-5,5-5,3-6,6-8,3-5,0-6,-2-5,-5-5,-6-3,-8-2,-8 3,-9 1,-8 4,-9 5,-5 0,-1 1,0 4,1 6,1 3,6 1</inkml:trace>
  <inkml:trace contextRef="#ctx0" brushRef="#br1" timeOffset="809701.419">20060 4497,'-4'-4,"-6"-2,-4 1,-5 5,-7 2,-4 6,0 1,1 3,0-1,11 3,11 2,16-1,14-4,12 2,7-3,6 2,2-2,2-2,-5-2,-6 1,-5 0,-14 3,-18 4,-15-1,-12 2,-12-2,-8 1,-4-1,1-4,0-3,5-2,4-3,9-4,9-7,7-6,11-3,5 0</inkml:trace>
  <inkml:trace contextRef="#ctx0" brushRef="#br1" timeOffset="810108.6585">20399 4521,'0'4,"-4"6,-2 5,-3 4,-1 3,2 1,6 2,8-4,6-1,6-4,4-5,2-8,5-5,3-6,-2-2,0-3,-2-4,-6-2,-6-3,-10-2,-10 0,-9 3,-2 6</inkml:trace>
  <inkml:trace contextRef="#ctx0" brushRef="#br1" timeOffset="810355.1702">20786 4666,'0'-4,"0"-5,-4-6,-2-4,1-3,1-2,1-1,1 0,1 0,5 4,5 5,6 7,5 3,2 4,2 1,1 2,0 4,0 2,-4-1</inkml:trace>
  <inkml:trace contextRef="#ctx0" brushRef="#br1" timeOffset="810792.6573">21318 4231,'-4'0,"-6"-4,-4-2,-5 1,-3 1,-2 5,3 7,1 5,0 6,3 7,1 8,3 10,3 6,4 2,3-3,5-1,4-6,3-5,2-5,2-4,-1-10,-2-9</inkml:trace>
  <inkml:trace contextRef="#ctx0" brushRef="#br1" timeOffset="811034.2335">21028 4569,'4'0,"5"0,6 0,4 0,7 0,4 0,0 0,-1 0,-1 0,-1 0,-5 0</inkml:trace>
  <inkml:trace contextRef="#ctx0" brushRef="#br1" timeOffset="811475.8604">21391 4545,'4'0,"5"0,6-4,4-1,3-1,2 2,1 1,0 1,0 1,0 1,-4 4,-2 6,-4 5,-4 4,-9-1,-8-3,-12-9,-6-6,-4-1,-1-2,0 0,5 4,3 3,5 4,0 1,4 3,8 0,4 1,7-1,1 1,5-1,3-3,3-3,3-2,2-2,0-6,1-2,0 1,0 0,-5 1</inkml:trace>
  <inkml:trace contextRef="#ctx0" brushRef="#br1" timeOffset="811807.7616">21923 4497,'-4'0,"-6"0,-5 4,-4 1,1 5,0-1,-2 4,4 2,3 4,4 2,5 2,5-3,4 0,5-5,9-4,5 0,3-2,5-2,1-7,-1-3,-2-5,-6-2</inkml:trace>
  <inkml:trace contextRef="#ctx0" brushRef="#br1" timeOffset="812184.8959">22141 4594,'4'0,"5"0,6 0,0-4,1-2,3 1,2-3,-3-5,-8 0,-7-1,-7-3,-7 1,-6 4,-4 4,-3 7,-1 8,-1 7,5 5,5 4,6 1,4 2,4 0,5-1,11-4,8-5,7-6,8-5,5-3,5-1,-3-6,-4-2,-5-3,-4-5,-8 1</inkml:trace>
  <inkml:trace contextRef="#ctx0" brushRef="#br1" timeOffset="814190.2966">21899 3916,'4'0,"1"4,0 6,0 5,-2 4,-2 7,0 3,0 1,-1 0,0-2,-5-5,0-7</inkml:trace>
  <inkml:trace contextRef="#ctx0" brushRef="#br1" timeOffset="814435.1438">21923 3747,'-4'0,"-2"0</inkml:trace>
  <inkml:trace contextRef="#ctx0" brushRef="#br1" timeOffset="814689.1442">22092 3941,'0'4,"0"9,-4 8,-1 3,-5 6,1 2,0 0,3-1,2-3,2-5</inkml:trace>
  <inkml:trace contextRef="#ctx0" brushRef="#br1" timeOffset="815009.868">22068 3916,'4'-4,"6"-1,4 0,5 0,8 2,2 6,1 1,-1 5,0 1,-2 2,-2 4,0 3,-8 2,-12-1,-7-2,-11-2,-7-1,-9-3,-7-3,-2 1,1-1,3-3,4-1,6-7,7-2</inkml:trace>
  <inkml:trace contextRef="#ctx0" brushRef="#br1" timeOffset="815636.5351">22503 3989,'4'0,"6"0,5 0,4 0,3 0,2 0,1 0,0 4,-4 6,-6 4,0 1,-4 2,-8-3,-8-3,-7-3,-6-4,-9-2,-2-1,-6-1,-1-1,2 0,3 1,2 3,2 2,9 5,13 3,11 1,8-3,6-3,8-2,4-3,-1-2,0-1,-2 0,3-1,-1 0,-5 1</inkml:trace>
  <inkml:trace contextRef="#ctx0" brushRef="#br1" timeOffset="815992.1552">23157 4110,'0'-4,"-5"-2,0-3,-4-1,-5-2,-4 0,-3 3,-2 3,-5 2,-2 6,-1 3,2 4,1 5,6 4,2 4,4 1,6 2,8-4,8-2,8-3,5-5,8-4,4-4,4-1,0-6,-1-7,-2-4,-3-5,-7-7,-6 1</inkml:trace>
  <inkml:trace contextRef="#ctx0" brushRef="#br1" timeOffset="816244.1622">23132 3941,'0'-5,"4"4,2 5,3 11,1 7,-2 3,-2 2,2 5,0 0,-2 0,3-2,3-6,0-3,2-5,3-6,-2-3</inkml:trace>
  <inkml:trace contextRef="#ctx0" brushRef="#br1" timeOffset="816574.6411">23785 4086,'0'4,"0"5,0 6,0 4,-4 7,-1 4,0 0,0 3,2 1,2-2,0-2,0-10,1-9</inkml:trace>
  <inkml:trace contextRef="#ctx0" brushRef="#br1" timeOffset="816873.7389">23737 4110,'4'-4,"6"-6,5-1,4-2,3 0,1 3,2 3,1 3,-1 6,0 2,0 6,-1 4,-3 4,-7 4,-8-3,-11 0,-12-3,-7-5,-8 1,-2-3,-1-2,3-3,2-1,3-2,5-1</inkml:trace>
  <inkml:trace contextRef="#ctx0" brushRef="#br1" timeOffset="817157.16">24173 4303,'0'-4,"0"-5,0-6,0-4,0-3,0-2,4-1,5 0,6 4,4 5,-1 10,0 6,2 7,-3 2</inkml:trace>
  <inkml:trace contextRef="#ctx0" brushRef="#br1" timeOffset="817541.9986">24487 4255,'0'-4,"0"-6,-4 0,-6 0,-4 3,-1 6,2 8,0 2,2 4,2 4,4 3,1 3,7-4,6 1,6-5,5-4,2-4,7-3,2-2,-1-2,-4-5,-4-5,-8-6,-8-4,-8-2,-9-2,-5 3,-1 1,-2 4,-1 5,-2 4,4 3</inkml:trace>
  <inkml:trace contextRef="#ctx0" brushRef="#br0" timeOffset="830196.664">6 15334,'-4'-4,"3"-1,5-1,3 6,3 3,5 0,4 0,6 4,8 0,6 4,10-1,7-1,12-3,6-2,7-2,6-1,5-1,4-1,1 1,1-1,0 1,0 0,4 0,1 0,-1-5,-1 0,3 0,0 1,3 1,0 1,2 1,-1 0,2 5,-2 2,2 0,3 2,2 1,2-2,3-2,0 3,1-1,1-1,-1-1,1-3,-1 0,0-2,0 0,0 0,5-4,0-2,0 1,-1 0,-1 2,-1 1,-1 1,-5 1,-1 0,-5-4,0-1,-3 0,-2 1,-4 1,-3 1,-1 1,-1 1,-1 0,0 0,1 0,-1 0,0 0,-3 1,-2-1,0 0,-2 0,-5 0,-4 4,-3 1,1 0,1 0,-6-2,-2-2,-2 0,-4 0,0-1,-4 0,1-1,-2 1,-4 0,2 0,-1 0,-2 0,2 0,0 4,-2 1,2 1,-1-2,-1-1,-1 3,1 0,1 0,-2-2,3-1,-1-1,3-2,0 0,2 0,-2 0,3 0,2-5,-1 0,1-1,-3 2,2 1,-3 1,-2 1,0 1,-1 0,-1-4,-3-1,-2 0,-2-3,0-1,-9 2</inkml:trace>
  <inkml:trace contextRef="#ctx0" brushRef="#br1" timeOffset="844066.507">4554 8416,'0'-4,"4"-6,2-5,-1-4,-5-3,-7 3,-10 7,-6 7,-8 13,-7 8,-5 10,-3 9,-2 6,2 10,6 3,9 1,6 4,7-1,11 3,7-1,7 2,10-2,8-2,2-4,2-6,-1-7,4-11,0-10,3-14,3-10,1-14,0-12,3-8,2-12,-2-4,0 3,-8 1,-4 6,-9 5,-7 6,-6 5,-8 6,-5 3,-5 5,-5 5,-5 4,-2 6,-2 8,-1 3,0 2,-4 4,-2 2,1 3,2-4,4 0,12-3,11-5,6-4</inkml:trace>
  <inkml:trace contextRef="#ctx0" brushRef="#br1" timeOffset="844699.1719">5038 8730,'0'-4,"-4"-1,-6-1,-1 6,-2 3,-4 4,-2 6,-3 4,2 8,2 4,2 5,5 5,4 0,3 1,7-1,6-4,7-8,4-8,7-7,3-11,0-12,4-14,0-10,-2-8,-6-4,-8 1,-6 1,-6 3,-4 5,-6 5,-6 3,-7 7,-3 8,-3 9,-2 6,4 7,9 2,7 0</inkml:trace>
  <inkml:trace contextRef="#ctx0" brushRef="#br1" timeOffset="845098.6">5473 8609,'-4'4,"-5"6,-6 5,-4 4,-7 3,-4 2,0 5,1 1,1 5,1 0,5-2,7 1,9 0,15-2,9-7,10-7,9-11,2-11,2-13,-1-7,-4-9,-3-2,-8-3,-8 0,-7 3,-5 3,-7 3,-8 2,-6 6,-5 6,-2 6,-2 9,3 4</inkml:trace>
  <inkml:trace contextRef="#ctx0" brushRef="#br1" timeOffset="845846.3369">5933 8658,'-4'0,"-6"4,-5 1,-4 5,-7 3,-3 9,-5 9,-1 6,-3 7,2 3,6 2,8-4,9-4,9-10,11-10,8-9,5-14,7-11,8-12,6-10,0-6,-2-6,-5-2,-7 3,-5 4,-5 7,-7 12,-4 15,1 12,-1 15,3 11,3 13,1 13,1 7,3 7,-1 7,-4 7,-4 2,-3 3,-7-2,-6-3,-7-4,-5-7,-7-11,-3-13,-4-11,-6-7,-7-9,-5-8,-1-7,0-8,1-9,5-10,10-6,12-7,14-6,14-5,13-7,13-7,14-6,8-5,3-2,1-2,-1 3,-5 9,-8 8,-5 8,-10 7,-9 11</inkml:trace>
  <inkml:trace contextRef="#ctx0" brushRef="#br1" timeOffset="846101.875">6199 8077,'-4'0,"-2"4,1 6,1 9,1 13,5 15,3 10,4 13,0 11,4 8,-1 1,-3-2,-2-4,1-8,0-9,-2-11,2-12,4-12,0-13</inkml:trace>
  <inkml:trace contextRef="#ctx0" brushRef="#br1" timeOffset="846487.6791">6465 8803,'4'-4,"6"-2,5-3,4-5,3-4,1-3,2-2,1-1,-5-1,-2 0,-3 0,-10 0,-4 1,-8 3,-7 3,-9 3,-5 8,-2 11,0 7,0 7,2 8,0 8,6 7,6 4,6 3,8-3,8-1,8-3,5-5,7-4,4-8,4-8,4-7,5-8,2-10,-2-6,-1-9,-3-9,-9-8,-9 5</inkml:trace>
  <inkml:trace contextRef="#ctx0" brushRef="#br1" timeOffset="847354.6189">7989 8295,'0'-4,"-4"-2,-1-3,-5-1,-4-2,-7 0,-6 3,-5 3,-10 6,-6 7,-4 11,-4 7,3 7,2 6,5 1,7 2,10-2,10-3,12-4,12-3,12-3,13-1,8-5,11-6,10-5,10-9,6-4,-1-1,-5 0,-6 1,-10 5,-14 7,-13 9,-11 12,-13 7,-10 7,-8 5,-10 1,-8-3,-7-1,-5-4,-6-5,-4-5,1-7,1-8,1-11,6-14,6-10,11-10,10-8,9-2,10 2,13 2,9 4,9 3,0 5</inkml:trace>
  <inkml:trace contextRef="#ctx0" brushRef="#br1" timeOffset="847931.214">8231 8174,'0'4,"0"6,0 8,0 15,0 18,0 16,0 14,0 5,4 4,2-4,-1-10,-1-8,-1-13,-1-18,-5-21,-2-21,-1-18,2-9,-3-8,-1 0,2-2,5 1,8 5,10 4,7 3,7 2,7 2,0 1,3 1,-2-1,-3 5,-8 9,-9 15,-7 10,-10 11,-6 14,-5 8,-2 3,1 3,2-5,3-6,6-7,7-8,2-7,4-5,-1-6</inkml:trace>
  <inkml:trace contextRef="#ctx0" brushRef="#br1" timeOffset="848301.8317">8715 8754,'4'-4,"6"-1,0-4,4-5,2-4,4-3,-2-2,-4-1,-1 3,-2 2,-7-1,-8-1,-8 4,-10 4,-5 8,-7 6,-1 6,1 6,2 9,7 6,3 1,6 4,9 1,10-1,5 1,5 0,4-2,8-3,-1-1,4-7,2-1,3-6,-4-8,-2-9,-2-9,-1-6,-1-5,-3 3</inkml:trace>
  <inkml:trace contextRef="#ctx0" brushRef="#br1" timeOffset="848636.3665">8981 8706,'4'-4,"1"-6,5 0,4-4,3-3,4 2,-2-2,0-1,1 2,-4 0,-3-2,-9 3,-9 3,-12 4,-7 8,-4 7,-5 3,-1 4,1 4,6 2,4 3,5 1,7 0,8 1,5 4,7 1,5 0,1 3,5 0,5-2,1-5,0-9,5-5,0-6,0-8,2-8,1-5,-7-10,-3-4,-6 3</inkml:trace>
  <inkml:trace contextRef="#ctx0" brushRef="#br1" timeOffset="848969.5161">9199 8561,'0'-4,"0"-6,4 0,5-4,6 1,8-1,5 2,5-2,1 2,0 3,-3 3,-2 2,-10 3,-8 4,-11 3,-4 4,-7 4,-1 5,2 2,2 6,3 3,2 4,1 5,2 0,4 1,2-2,4-7,4-9,4-8,4-11,-3-6</inkml:trace>
  <inkml:trace contextRef="#ctx0" brushRef="#br1" timeOffset="849382.3008">9755 8416,'-4'0,"-6"4,-4 1,-5 5,-3 3,2 5,5 3,4 2,5 1,3 1,6 4,3 2,4-1,4-5,5-7,3-7,1-5,2-3,0-3,0-1,0 0,-5 4,-5 5,-9 6,-10 5,-9 2,-6 7,-3 3,-3-1,-5 0,-2-2,1-6,1-2,2-4,2-6,0-3,2-4,4-6,5-3</inkml:trace>
  <inkml:trace contextRef="#ctx0" brushRef="#br1" timeOffset="856805.3015">3828 6045,'4'-4,"10"-10,11-6,12-8,22-12,21-11,17-10,22-6,14-5,10 3,1-1,-8 5,-14 8,-20 11,-19 8,-23 15,-27 15,-27 14,-14 5</inkml:trace>
  <inkml:trace contextRef="#ctx0" brushRef="#br1" timeOffset="857089.0257">4554 5706,'-4'0,"-2"-4,1 3,1 5,1 11,5 11,3 13,4 12,0 10,0 3,1 3,4-2,-1-3,2-9,-2-9,1-12,2-11,-1-14,-4-12,-3-9,-4-2</inkml:trace>
  <inkml:trace contextRef="#ctx0" brushRef="#br1" timeOffset="857451.7678">4869 5827,'0'4,"0"6,4 5,1 8,0 9,0 10,-2 4,2 1,2-4,-1-3,2-10,0-14,-5-14,-4-10,-5-14,-2-10,-3-8,-1-6,-1-3,0-1,4 3,2 6,7 6,8 4,6 8,5 8,8 6,3 5,0 7,0 7,-1 2,-6-1</inkml:trace>
  <inkml:trace contextRef="#ctx0" brushRef="#br1" timeOffset="857896.7507">5207 5900,'4'0,"6"0,5 0,4 0,7 0,3-4,1-2,4-3,-1-5,-5-4,-3-2,-6-3,-11-2,-10 5,-9 0,-8 4,-7 5,-9 9,-5 8,-2 7,0 6,2 8,7 3,11 5,8 5,11 3,9-1,9-3,10-5,8-4,7-7,6-7,6-7,3-8,1-9,-2-12,-1-10,-2-8,-1-6,-9-4,-7-2,-10 8</inkml:trace>
  <inkml:trace contextRef="#ctx0" brushRef="#br1" timeOffset="858151.6499">5739 5344,'-4'-5,"-1"-4,0-6,4 4,4 13,0 13,5 17,0 19,3 14,0 12,2 5,3 1,2-5,4-8,0-7,2-11,1-14,0-13,-5-20,-5-14,-5-18,-5-17,-2-1</inkml:trace>
  <inkml:trace contextRef="#ctx0" brushRef="#br1" timeOffset="858385.3166">6005 5198,'0'-4,"0"3,0 5,0 11,0 15,0 18,5 15,0 11,0 11,4 3,3-1,5-8,3-12,2-10,2-14,1-15,0-12,0-13,-4-11,-2-12,-4-3</inkml:trace>
  <inkml:trace contextRef="#ctx0" brushRef="#br1" timeOffset="858754.9037">6417 5634,'0'-4,"0"-6,-4-1,-2 6,-3 8,-5 7,-4 6,1 8,0 9,2 7,4 1,8 1,8-2,8-4,10-4,9-7,7-8,6-11,-1-11,0-12,-3-8,-5-8,-8-2,-9-3,-7 0,-15 3,-15 3,-12 3,-13 6,-9 7,2 7,0 4,14 4,16 1,12 1</inkml:trace>
  <inkml:trace contextRef="#ctx0" brushRef="#br1" timeOffset="868177.3955">12337 10351,'0'-4,"4"-2,1 5,5 11,-1 7,0 10,1 11,-1 13,-1 10,-3 6,-6 5,-3-2,-1-5,-3-9,-1-10,-2-9,-4-10,-4-14,-2-14,-6-10,-3-8,-4-5,-4-6,-5-2,-3 0,-1 1,2 7,6 2,4 6,9 0,13 0,12-1,15-3,5 2</inkml:trace>
  <inkml:trace contextRef="#ctx0" brushRef="#br1" timeOffset="868426.8573">12361 9988,'-4'0,"-2"-4,1-6,-3 4,3 6,4 8,1 6,1 1</inkml:trace>
  <inkml:trace contextRef="#ctx0" brushRef="#br1" timeOffset="868844.4235">12651 10254,'-4'0,"-1"4,-5 2,1 3,-4 5,2 8,-3 8,-2 4,2 4,2 3,4 0,8-4,7-3,7-9,9-7,5-7,6-10,5-13,5-9,-2-5,-3-6,-9-1,-9-1,-8 3,-11 2,-14 2,-8 5,-10 3,-4 4,1 1,0 3,3 2,10 9,13 2,8 2</inkml:trace>
  <inkml:trace contextRef="#ctx0" brushRef="#br1" timeOffset="869059.9326">12966 10206,'0'4,"4"6,1 8,1 7,-2 6,-1 7,3 0,0 3,0-2,-2-4,-1-3,3-7,-4-8,-2-11,-6-15,-1-5</inkml:trace>
  <inkml:trace contextRef="#ctx0" brushRef="#br1" timeOffset="869207.7">12821 10085,'4'-4,"5"-2,6 1,4 1,-1 1</inkml:trace>
  <inkml:trace contextRef="#ctx0" brushRef="#br1" timeOffset="869805.5205">13183 10254,'0'4,"0"6,0 5,5 4,0 7,0 7,-1 3,4 3,-1-2,-1-1,-1-4,2-8,0-2,-1-11,-6-10,-3-10,0-7,-1-5,-3-4,0-1,4 0,4 0,5 0,6 1,5 0,3 0,4 1,0 0,1 0,1 4,-1 1,0 4,0 5,-5 8,-1 4,0 6,1 10,-3 6,0 7,-3 2,0 5,-2-2,-4-1,-2-3,1-4,0-1,-2-2,-1-9,-1-11,2-11,1-4</inkml:trace>
  <inkml:trace contextRef="#ctx0" brushRef="#br1" timeOffset="871372.9029">13958 10569,'0'-4,"0"2,0 7,4 1,5-4,2-2</inkml:trace>
  <inkml:trace contextRef="#ctx0" brushRef="#br1" timeOffset="872445.4234">14127 10230,'0'-4,"4"-2,6 5,0 7,4 10,-2 6,-2 9,-2 6,-4 1,-2 3,-1-2,-1-3,0-4,-1-11,-4-10,-5-10,-1-10,-2-3,0-3,3-5,3-1,2-2,7-2,7 1,6-1,4 0,4 0,1-4,6-1,1 5,-1 2,0 1,-2 4,-2 6,-1 4,-4 8,-6 8,-2 7,-3 4,-3 8,-2 8,-3 1,-1 3,3 0,0-4,1-3,-1-11,-2-14,4-11,0-14,4-8,-1-8,4-1,-2 0,2 2,3 3,3 6,2 8,1 6,2 4,-4 9,-4 6,-2 7,-3 5,-3 6,-4 4,-5-1,-4 0,0-1,4-2,3-1,5-6,5-9,1-11,-2-6</inkml:trace>
  <inkml:trace contextRef="#ctx0" brushRef="#br1" timeOffset="872924.3898">14949 10351,'4'0,"6"0,5 0,4-4,3-2,2 1,1-3,0-1,0-2,0-4,0-3,-5-3,-5-1,-5-2,-5-1,-3 0,-6 0,-6 0,-6 5,-4 5,-3 1,-1 8,-2 8,1 8,0 11,-1 10,6 8,5 5,5 8,9 3,4-3,11-3,5-6,10-9,2-7,10-8,5-11,7-8,7-7,6-2,0-5,-3-3,-5 1,-7-1,-8 2,-8 5,-14 3,-14 2,-13 4,-5 0</inkml:trace>
  <inkml:trace contextRef="#ctx0" brushRef="#br1" timeOffset="885695.5288">4215 12189,'-4'0,"-5"0,-10 5,-14 4,-9 6,-10 4,-5 7,0 3,1 1,6 0,3-2,9-1,8-5,9-3,11-4,12-4,10-5,7-3,8-2,9-1,9-1,6 0,2 0,1 1,-1-1,-5 5,-7 1,-6 4,-9 5,-9 4,-8 3,-4 2,-9 5,-6 3,-7-1,-7-1,-10-1,-5-1,-6-6,-3-2,-1-4,-1-5,0-3,4-9,7-6,4-7,10-5,8-3,7-2,10 0,8-1,3 5</inkml:trace>
  <inkml:trace contextRef="#ctx0" brushRef="#br1" timeOffset="885994.6199">4385 11996,'-4'-4,"-2"2,1 7,5 10,2 10,2 14,-1 13,4 9,0 7,-1 0,-1 1,-2-3,-1-9,-1-6,3-11,2-9,3-9,0-4,-1-10,-2-10,-2-5</inkml:trace>
  <inkml:trace contextRef="#ctx0" brushRef="#br1" timeOffset="886528.1684">4530 12407,'4'-4,"1"-6,5-4,4-5,3 1,8-1,4 4,0-1,0 3,-1 4,-1 3,-1 7,-5 7,-6 6,-2 6,-2 7,-4 3,1 4,0 2,-2-3,-2-1,3-8,-1-2,0-10,-6-7,-7-8,-6-4,-6-4,-7-2,-7 3,-3 3,-3 2,1 6,2 3,4 5,8 6,6 3,8 3,5 3,11-4,10 0,5-4,8-5,7-4,1-7,4-4,-3-6,2-4,-3-5,-2 2,-5-2,-6 4</inkml:trace>
  <inkml:trace contextRef="#ctx0" brushRef="#br1" timeOffset="886884.8069">5231 12335,'0'-4,"-4"-6,-5-1,-6 2,-8 2,-5 6,-1 8,0 6,1 6,1 3,5 6,6 3,6 4,5 0,7 3,8-2,5-2,6-3,2-3,6-6,2-6,4-7,0-8,2-9,0-7,-4-9,-2-9,-2-7,-3-5,-5 5</inkml:trace>
  <inkml:trace contextRef="#ctx0" brushRef="#br1" timeOffset="887545.8038">5401 12093,'0'-4,"0"2,0 11,0 7,0 13,0 15,4 7,1 8,1 6,-2 0,-1-2,-1-9,3-8,1-9,-1-6,3-13,0-13,-1-11,-2-10,-2-6,-1-2,3-3,1 0,3 1,4 0,4 0,4 5,2 2,1 4,1 1,0 2,0 3,-9 4,-10 6,-11 4,-9 4,-6 5,-3 1,-3 1,4 2,5 2,6 2,5 2,7-4,8-1,6 0,5 1,7-2,3-1,5 1,5-2,3-5,3-3,2 1,1-2,-4-1,-5-2,-6-2,-4-1,-3-1,-2 0,-2 4,-8 1,-11 0,-6-1</inkml:trace>
  <inkml:trace contextRef="#ctx0" brushRef="#br0" timeOffset="898004.8078">3949 6166,'-4'0,"-5"0,-6 0,-4 0,1 4,0 2,-2 3,-1 5,3 4,4 2,5 3,4 2,2-1,7 2,6-6,6-4,8-6,4-9,2-8,-1-8,-1-4,0-9,-6-2,-11-1,-7 1,-8 5,-7 8,-7 6,-4 5,-2 3,-2 7,5 7,0 5,5 4,9 3,6 2,6-4,8-5,5-6,3-3,3-9,1-7,-3-6,-6-5,-6-3,-8 2,-13 5,-8 5,-6 5,-2 3,-1 2,4 5,7 7,10 0,10 4,5-2</inkml:trace>
  <inkml:trace contextRef="#ctx0" brushRef="#br0" timeOffset="898866.3031">3659 7521,'0'-4,"-4"-2,-6 1,-4 5,-6 6,-1 7,1 5,5 4,4 2,9 1,8-4,8-5,10-5,4-6,6-6,1-8,0-6,-4-9,-1-5,-7-1,-7 0,-6 2,-9 4,-9 4,-11 4,-7 9,-7 6,-1 7,0 7,2 5,2 4,6 2,8 1,6 1,9-1,9 0,11-4,6-6,8-5,2-9,-1-8,-2-8,-2-4,-7-4,-7-2,-6-1,-8 0,-10 4,-7 7,-5 5,-8 4,-2 4,-1 1,5 6,11 6,16 0,16-4,6-5</inkml:trace>
  <inkml:trace contextRef="#ctx0" brushRef="#br0" timeOffset="901801.4474">3635 8779,'0'-4,"0"-6,-4-1,-6 6,-5 7,-4 4,1 5,0 4,3 9,3 3,5 2,7-4,7-2,8-6,4-5,8-8,3-6,1-6,-1-6,-2-9,0-4,-7-3,-9 5,-8 2,-8 1,-12 5,-8 4,-7 5,-3 4,1 6,1 7,6 7,4 4,5 3,10 2,6 0,8-4,6-1,5-4,8-5,3-8,2-9,-1-8,-2-5,-5-3,-6-3,-11-1,-10 0,-9 5,-10 5,-5 6,-7 4,-1 8,2 7,6 6,12 1,9 2,10-3,4-3</inkml:trace>
  <inkml:trace contextRef="#ctx0" brushRef="#br0" timeOffset="902770.0016">3756 11077,'0'-4,"-4"-2,-6 1,-5 1,-4 5,-7 7,-3 5,-1 6,-4 7,1 4,4 4,9 1,7-1,10-3,9-2,8-6,10-7,9-11,8-9,4-14,-1-6,-4-9,-5-1,-8-1,-8 3,-13 2,-14 6,-11 8,-10 6,-8 5,-2 7,1 8,-1 5,7 6,3 2,8 2,11 1,8-1,7 1,8-1,10-4,4-6,7-6,1-4,3-7,-1-7,-2-6,-8-10,-3-3,-7-2,-10 0,-6 2,-12 4,-7 4,-10 4,-4 5,-4 9,-5 8,1 8,2 5,9 8,9 3,11 1,12 0,6-7</inkml:trace>
  <inkml:trace contextRef="#ctx0" brushRef="#br0" timeOffset="903768.0563">3248 12577,'-4'0,"-6"0,-5 0,-4 4,1 5,0 6,-2 4,3 3,1 6,2 2,8 1,5-2,7-1,6-5,6-7,3-10,3-11,1-7,0-7,1-8,-5-4,-6-4,-9-1,-10 6,-9 4,-5 6,-5 7,-6 5,-2 5,-1 6,2 3,6 4,6 5,7 8,6 5,6 0,9 1,10-1,6-5,2-7,1-5,0-6,-2-6,-4-9,-3-5,-5-6,-4-2,-9-2,-4 0,-6 3,-6 2,-5 4,-3 5,-2 0,-1 6,0 4,4 7,5 5,6 6,9 4,12 2,5-2</inkml:trace>
  <inkml:trace contextRef="#ctx0" brushRef="#br0" timeOffset="904719.8591">3199 14584,'0'-4,"-4"-1,-5 0,-2 4,-3 4,2 4,-2 10,1 6,4 3,6 6,9 1,7-5,9-7,6-8,6-9,1-10,-1-8,-2-6,-3-7,-6-4,-7 0,-10 4,-10 4,-9 5,-11 6,-4 5,-7 7,-1 5,-2 4,0 6,4 4,6 3,9 2,7 0,6 2,8-1,12 0,8-4,8-6,3-6,0-8,3-8,-1-7,-6-6,-4-3,-6-2,-7-1,-9 0,-9 1,-12 3,-7 7,-4 5,0 5,0 7,1 7,6 6,5 6,11 2,10-3,13-4,7-5,9-4,-3-4</inkml:trace>
  <inkml:trace contextRef="#ctx0" brushRef="#br0" timeOffset="905886.3035">10457 11875,'0'-4,"-5"-2,-4 5,-6 3,-4 8,-3 7,-2 5,-1 7,4 3,6-1,8-1,11-5,8-8,7-10,7-10,5-10,0-10,-1-5,-1-3,-6 1,-10 1,-12 5,-11 7,-7 6,-9 10,-4 8,-1 8,4 5,7 3,12 2,10-3,10-2,6-3,5-6,2-4,5-7,2-8,-1-7,-5-5,-7-3,-12 3,-10 0,-13 3,-8 5,-4 5,-6 7,-1 8,6 3</inkml:trace>
  <inkml:trace contextRef="#ctx0" brushRef="#br0" timeOffset="906691.1199">9029 12915,'0'-4,"0"-6,-4 0,-5 0,-6 3,0 6,-2 8,3 7,-1 4,2 4,3 3,8 0,8-4,7 0,6-5,7-5,4-9,5-3,1-7,-3-6,-5-5,-9-3,-11-1,-11 2,-9 1,-7 4,-8 4,-8 5,-2 8,-3 7,1 2,7 5,6 2,10 4,8 1,15 2,9-3,10-2,9-3,8-5,-1-9,1-4,-2-5,-8-7,-6-1,-8-1,-10-2,-8-3,-7 3,-3 0,0 3</inkml:trace>
  <inkml:trace contextRef="#ctx0" brushRef="#br0" timeOffset="908039.5185">13875 8875,'0'-4,"0"-5,-4-2,-6 6,-5 7,-4 8,1 6,4 5,4 2,4 2,3 1,5 0,8-5,6-6,7-9,6-10,-4-8,-1-7,-5-3,-5-3,-6-1,-7 4,-9 5,-7 2,-5 4,-3 7,-2 5,3 6,6 6,5 5,5 3,7 3,8-4,6 0,5-4,3-8,2-6,1-8,-1-6,-3-6,-7-4,-9-1,-5-3,-8 5,-11 5,-6 6,-3 4,-1 3,-1 6,2 3,5 5,6 3,5 5,6 3,3-3</inkml:trace>
  <inkml:trace contextRef="#ctx0" brushRef="#br0" timeOffset="908991.8647">11829 10303,'0'-4,"-4"-2,-6 1,-1 5,2 6,-2 7,0 5,3 4,3 2,5 1,8-4,2-1,4-4,3-5,3-8,3-9,0-7,-2-6,-6-4,-5-2,-4-1,-8 4,-6 2,-8 4,-4 5,-3 4,-1 8,-2 3,4 5,6 6,2 3,7 4,9 2,8 1,6-4,5-6,3-4,2-10,0-8,0-3,-1-4,-4-4,-6-2,-5-3,-9-1,-8 3,-7 6,-6 5,-3 4,-2 7,-1 8,4 7,6 4,10 3,9-7,9-5,3-6</inkml:trace>
  <inkml:trace contextRef="#ctx0" brushRef="#br0" timeOffset="910090.6429">15537 7182,'-5'0,"-4"0,-6 4,-4 6,-3 5,-2 4,3 3,2 6,3 2,4 0,10-4,3-4,7-4,10-7,6-8,3-9,1-8,0-5,-5-4,-6-2,-6-1,-6 0,-6 5,-8 5,-7 6,-4 4,-3 8,2 7,5 6,1 6,7 2,5 1,7 2,7-4,6-7,4-4,2-5,-2-8,-1-7,-3-6,-6-5,-8 1,-8-1,-9 4,-5 4,-3 5,5 2,11 3,5 2</inkml:trace>
  <inkml:trace contextRef="#ctx0" brushRef="#br0" timeOffset="912990.957">25406 3312,'-4'0,"-1"-5,-5 4,-3 1,-1 5,-2 6,-1 5,1 4,3 3,5 1,7 1,8-4,11-9,7-12,3-5,-3-6,-2-5,-5-4,-5-3,-5-1,-4-2,-7 5,-6 5,-7 6,-4 4,-7 4,-3 5,-1 8,1 5,6 4,2 3,10 1,6 1,9 1,8-5,10-1,5-5,7-4,2-9,-1-4,-6-6,-4-1,-6-5,-10-2,-15-4,-10 2,-6 0,-4 3,-1 4,0 4,1 3,1 3,4 4,11 3,11 0,9-1,8-1,1-2</inkml:trace>
  <inkml:trace contextRef="#ctx0" brushRef="#br1" timeOffset="929146.804">19334 13012,'5'0,"0"-4,-4-2,-6 1,-7 1,-5 1,-4 5,-3 3,-5 4,-1 4,-5 1,0 2,6 2,3-2,7 1,6 1,10-3,9 1,12-2,11-4,9 0,6-1,8-2,4-3,0-1,-2-2,-5 4,-7 0,-6 4,-10 4,-9 5,-11 2,-12 3,-8-3,-10-1,-9 1,-8-3,-4-5,-4-4,0-3,-2-3,1-2,4-5,6-1,6 0,8-3,10 4,10 3,7 2</inkml:trace>
  <inkml:trace contextRef="#ctx0" brushRef="#br1" timeOffset="929815.3284">19625 12794,'0'-4,"0"-5,0 2,0 7,0 8,0 10,0 15,4 10,1 9,1 10,-2 1,3-2,0-6,-1-9,3-8,0-7,-3-12,-5-10,-3-10,-2-9,1-7,0-5,1-3,5-1,5 0,11 0,5 0,8 5,2 2,-1 4,-2 4,-1 5,-11 2,-17 7,-12 7,-9 2,-9 2,-5 4,0 2,6 2,6 2,8 0,10-3,5-2,7 1,10-4,5-4,4 0,4-2,2-3,-2-3,-1-1,-3-2,-5-5,-7-2</inkml:trace>
  <inkml:trace contextRef="#ctx0" brushRef="#br1" timeOffset="930200.4616">20084 13205,'4'0,"6"0,5-4,4-1,3-4,2-1,1-2,0 0,-4-1,-2 1,-3-2,-5-1,-9 0,-8 0,-7-3,-6 3,-4 3,-6 0,-2 2,0 7,1 3,5 7,8 5,6 6,6 3,2 2,7 6,3 2,3 4,5 0,4-2,7-2,3-3,1-5,3-8,0-5,0-9,-3-5,-3-10,4-6,-5-8,-1-8,-7 2</inkml:trace>
  <inkml:trace contextRef="#ctx0" brushRef="#br1" timeOffset="930861.7533">20447 13036,'0'-4,"-4"-1,3-1,5 2,7 1,9 5,10 3,7 0,7-5,3-3,2 0,-3-4,-5-1,-14 1,-12 6,-7 3</inkml:trace>
  <inkml:trace contextRef="#ctx0" brushRef="#br1" timeOffset="931097.7904">20641 13036,'0'4,"0"6,0 5,0 8,0 4,0 6,0 6,4 0,1-3,5-2,3-8,5-8,3-12,6-10,-1-5</inkml:trace>
  <inkml:trace contextRef="#ctx0" brushRef="#br1" timeOffset="931332.8726">21076 13060,'-4'0,"-6"-4,-4-1,-5 0,-3 4,-2 4,-5 4,-2 6,1 9,0 4,3 7,4 1,7 3,7 0,12-3,10-7,11-3,13-11,10-7,8-9,8-8,1-6,-2-9,-8-3,-8-6,-9-5,-6-3,-8 4</inkml:trace>
  <inkml:trace contextRef="#ctx0" brushRef="#br1" timeOffset="931844.8116">21270 12722,'-4'-4,"-2"-6,1-5,-3 0,3 7,4 13,1 13,0 13,6 12,0 13,4 3,1 6,1-2,0-2,1-7,-1-10,2-7,-3-15,-2-14,-3-14,-2-9,-2-7,-6-7,-2-3,-4 4,0 2,6 6,7 6,7 2,7 2,8 4,4-2,5 0,2 3,-2 0,-3 3,-2 1,-6 4,-7 7,-2 5,-4 4,-3 4,2 1,-2 1,3 0,-1 0,3 1,-1-10,-3-6</inkml:trace>
  <inkml:trace contextRef="#ctx0" brushRef="#br1" timeOffset="932377.7135">21826 12528,'0'-4,"0"3,0 5,0 11,0 10,0 10,4 11,2 10,-1 8,-1 5,-1 4,-1-3,3-5,1-9,-1-11,-1-8,3-10,0-15,-1-13,-6-14,-2-13,-2-6,-3-6,-2 1,2 2,2 3,5 8,8 8,5 7,10 6,9 3,7 3,1 0,2 5,-2 1,-4 3,-7 5,-10 3,-11 3,-12 2,-13 1,-8 1,-8 0,-2 0,-4-4,1-2,3-4,3-5,11-3,10-8,9-7,11-7,11-5,3 1</inkml:trace>
  <inkml:trace contextRef="#ctx0" brushRef="#br1" timeOffset="932778.2268">22431 12964,'-4'0,"-6"-5,-5 4,-4 1,-3 5,-2 6,4 5,0 4,4 3,5 5,4 3,3-1,7-1,6-1,11-1,5-5,7-7,3-6,2-8,0-9,-2-6,-8-6,-3-3,-7-2,-10-1,-6 0,-7 0,-7 1,-6 0,-3 0,-2 5,-1 1,3 9,6 9,6 5</inkml:trace>
  <inkml:trace contextRef="#ctx0" brushRef="#br1" timeOffset="933201.2482">22794 12988,'4'0,"1"-4,-4-2,-6 1,-7 1,-1 5,-2 7,-4 1,3 4,3 4,0 3,2 2,3 2,7 0,4 1,5-4,6-2,8-4,5-4,6-4,1-8,4-7,-1-7,-3-5,-7-3,-4-1,-5-2,-7 0,-9 1,-9 0,-7 4,-5 2,-9 4,-2 4,-1 5,1 3,5 5,3 4,6 4,4 1</inkml:trace>
  <inkml:trace contextRef="#ctx0" brushRef="#br1" timeOffset="933695.418">23108 12697,'0'-4,"0"-5,0 2,0 7,0 8,0 6,-4 9,-1 9,-1 8,2 4,1 4,1-3,1-4,5-6,1-4,5-8,4-7,4-7,-1-9,1-4,1-6,-3-5,-3 4,-9 8,-9 4,-3 7,-5 5,0 5,6 4,9-2,8-5,6 0,5-3,6-4,4 1,0 0,3-3,0-2,-2-1,-2-2,-2-1,-5 0</inkml:trace>
  <inkml:trace contextRef="#ctx0" brushRef="#br1" timeOffset="934379.7239">23906 13012,'0'-4,"5"-2,0 5,4 7,1 10,-2 14,-2 12,-2 9,-1 6,-2 5,-1-1,0-5,-1-9,5-12,1-8,0-13,-5-12,-3-12,0-11,0-11,0 0</inkml:trace>
  <inkml:trace contextRef="#ctx0" brushRef="#br1" timeOffset="934678.4719">23882 13133,'0'-8,"0"-7,0-5,0-4,4 4,6-1,9 5,9 4,5 4,4 4,5 3,-1 1,1 4,-3 7,-8 5,-13 3,-10 4,-15 1,-9 1,-11 0,-5 1,-5-5,-1-6,-1-1,1-4,3-2,3-8,4-7,6-7,10-1,9 6,3 5</inkml:trace>
  <inkml:trace contextRef="#ctx0" brushRef="#br1" timeOffset="934949.7167">24390 13254,'0'-4,"0"-6,0-5,0-4,0-3,0-6,0-2,4 0,2 0,-1 2,-1 1,-1 2,3 4,5 2,4 5,4 3,3 5,1 7,2 4,-4 4,-1 2,-1 2,-2-1</inkml:trace>
  <inkml:trace contextRef="#ctx0" brushRef="#br1" timeOffset="935296.9932">24850 13036,'0'-4,"0"-6,-4 0,-6 0,-5 3,-8 2,-4 7,-2 6,0 6,0 9,6 5,7 6,10 1,10-1,8-7,11-3,14-11,8-6,5-10,3-7,0-7,-5-5,-11-2,-11-1,-14-1,-10 0,-8 5,-13 1,-6 5,-7 0,-3 3,1 3,2 4,6 2</inkml:trace>
  <inkml:trace contextRef="#ctx0" brushRef="#br1" timeOffset="936179.9394">22818 10907,'0'4,"0"6,4 9,1 14,1 13,-2 16,-1 9,-1 10,-1 2,-1 1,0-7,0-12,0-13,-1-11,1-17,0-16,0-10</inkml:trace>
  <inkml:trace contextRef="#ctx0" brushRef="#br1" timeOffset="936501.7698">22745 11004,'0'-4,"4"-6,6-4,9-1,5 2,8 4,9 8,8 7,2 7,1 6,-4 8,-6 3,-6 0,-9 0,-9-1,-8-2,-10-5,-13-2,-8-1,-9-3,-7-1,-7-2,-3-4,-2-3,0-3,-2-6,6-2,5-5,5 0,14 1,13-2,9 1</inkml:trace>
  <inkml:trace contextRef="#ctx0" brushRef="#br1" timeOffset="937064.6656">23374 10617,'0'-4,"0"-6,0 4,0 6,0 8,0 10,0 15,-4 14,-1 15,-1 10,2 4,5-1,3-2,0-10,4-10,1-11,2-12,0-16,-2-14,-7-11,-4-12,-5-6,-2-7,-3 0,0 0,2 4,3 2,7 2,7 7,7 6,9 1,9 4,3-1,4 2,4 1,-2 4,-4 1,-3 2,-8 4,-5 3,-5 4,-6 4,-8 4,-5 8,-2 2,1 6,-5 0,1 4,5-2,3-2,2-2,4-8,6-11,0-9</inkml:trace>
  <inkml:trace contextRef="#ctx0" brushRef="#br1" timeOffset="937434.9934">24003 10956,'-4'0,"-6"0,-4 4,-5 5,-3 6,-2 8,3 5,5 5,6 2,8 2,9 0,7-3,9-7,10-8,7-11,4-7,0-9,0-6,-3-5,-9-7,-9-4,-9-1,-7 1,-9 2,-7 1,-8 1,-4 1,-2 4,-3 3,0 3,1 5,3 8,6 4</inkml:trace>
  <inkml:trace contextRef="#ctx0" brushRef="#br1" timeOffset="937833.474">24245 10907,'0'-4,"4"-1,6 0,5 0,4 2,7 2,3 0,1 0,4 1,-1 0,0-4,-3-1,-2 0,-2-3,-9 0,-12 1,-11 5,-8 9,-2 6,2 5,-1 4,2 2,3 1,4 5,2 1,-2 3,5 1,1-2,2-3,0-1,3-7,6-6,5-7,-1-8,6-9,-1-3</inkml:trace>
  <inkml:trace contextRef="#ctx0" brushRef="#br1" timeOffset="938146.8336">24777 10932,'0'-5,"0"4,-4 1,-5 1,-2 5,-3 4,2 10,-2 5,1 3,3 4,4 2,2-2,6-2,7-1,6-7,9-6,8-6,7-9,6-5,-2-5,1-10,-7-6,-7-2,-7-1,-8 0,-11 1,-10 0,-8 6,-6 2,-3 3,-3 2,0 2,0 0,4 1</inkml:trace>
  <inkml:trace contextRef="#ctx0" brushRef="#br1" timeOffset="938979.1839">25503 10883,'0'-4,"0"-6,-4 0,-6 0,-4 3,-5 2,-8 2,-2 6,-5 2,-5 5,0 4,-2 4,3 4,7 1,9 1,13 1,11-4,14-1,17-1,10-2,11-1,4 1,1-2,-2-4,-6 1,-8-2,-7-3,-10 2,-13 3,-13 0,-10 2,-9-2,-8 2,-8-2,-7-3,1-3,-2 2,2-5,5-3,8-5,9-7,11-4,12-5,5 2</inkml:trace>
  <inkml:trace contextRef="#ctx0" brushRef="#br1" timeOffset="939444.1332">25817 10569,'0'-4,"0"2,0 7,-4 9,-1 12,0 13,-4 12,1 11,1 6,2 4,1-2,2-4,2-6,-1-8,2-10,3-15,2-17,4-14,-1-15,4-8,-1-3,-3-6,1 0,4 2,3 7,3 3,2 6,1 7,1 4,1 8,0 8,-5 10,-4 7,-7 2,-3 2,-4-2,-2 0,4-2,0 0,4-5,5-6,4-6,4-8,-2-5</inkml:trace>
  <inkml:trace contextRef="#ctx0" brushRef="#br1" timeOffset="939782.8606">26325 10980,'-4'0,"-5"0,-6 0,-4 0,1 4,0 6,2 4,1 5,2 8,3 2,4 1,7-1,7 0,7-7,8-1,9-10,4-5,3-9,-1-4,-2-4,-4-5,-7-4,-4-6,-5-4,-9 0,-7 1,-7 1,-6 5,-5 3,-4 4,-2 6,-1 3,-1 4,5 6,5 3</inkml:trace>
  <inkml:trace contextRef="#ctx0" brushRef="#br1" timeOffset="940380.6738">26713 10907,'0'4,"0"6,0 5,0 8,0 9,-5 10,0 8,0 6,1 3,1-1,1-2,1-6,0-8,1-7,5-9,-4-13,-1-13,-1-11,0-11,0-11,0-11,1-12,-1-3,1-1,0 2,0 3,0 6,0 8,4 6,6 10,5 8,8 8,9 5,6 3,2 6,2 7,2 4,-3 5,-3-2,-9 0,-5 1,-7 1,-6 1,-9-3,-13 0,-9-4,-9-1,-8-2,-6-3,-8 1,-3-2,3-1,2-3,5-1,6-2,14-1,11 0</inkml:trace>
  <inkml:trace contextRef="#ctx0" brushRef="#br0" timeOffset="945419.9704">18681 12939,'-4'0,"3"-4,5-1,11-5,10-3,15-9,15-9,20-6,17-11,23-12,19-14,17-9,11-8,11-5,4-2,2-2,-5 5,-8 2,-7 4,-7 9,-7 6,-9 7,-10 7,-11 5,-8 4,-10 7,-10 6,-10 6,-11 8,-12 4,-12 6,-8 4,-6 5,-8-1,-3 0,0 2,0-4,3 1,1 1,-3-3,-4-3,-5-5,-8-3,-8-2,-3-1,-4 2,-3 2,-4 3,-2 9,4 10,3 8,2 7,3 3,3 4,3 1,2 0,6 0,7-5,5-5,5-6,7-5,2-7,2-3,-2-5,-4-5,-8-4,-6-2,-5-3,-8-1,-7 0,-7 4,-4 6,-3 5,-2 4,3 8,6 7,5 6,5 5,3 3,3 2,4-3,3-2,3-4,5-5,3-8,0-9,-5-7,-7-2,-6-2,-6 1,-3 0,-3 3,0 7,-2 5,1 6,3 7,4 6,6-1,3 1,-2-2,-3-9,-3-5,-3-2</inkml:trace>
  <inkml:trace contextRef="#ctx0" brushRef="#br0" timeOffset="946616.3597">18657 12891,'0'-4,"-4"-2,-6-3,-4-1,-5 6,-3 4,2 5,0 7,0 4,4 5,3 2,5 2,3 0,7-4,7-1,7-4,8-5,8-8,8-10,0-6,2-6,-2-4,-4-2,-8 0,-8-1,-13 4,-6 2,-9 5,-6 4,-5 4,-4 4,-1 1,-2 3,1 3,-1 3,1 3,0 5,4 3,6 3,6 2,8-3,8-4,8-6,9-4,4-8,2-2,0-6,-1-5,-5-3,-8-4,-9 2,-11 5,-9 5,-6 4,-4 3,-2 6,3 7,2 1,3 3,5 4,9-2,9-3,7-8,6-5,0-7,-4-2</inkml:trace>
  <inkml:trace contextRef="#ctx0" brushRef="#br0" timeOffset="1.00886E6">11835 10303,'0'-4,"4"-2,2-3,3-5,5-4,4-3,3-2,2-1,1-1,5 0,1 4,1 2,-2-1,2 0,1-1,-1-2,-2 0,2-1,0 0,4 4,-1 1,2 0,-1-1,2 3,3 0,-1-1,1-2,1-1,-1-2,0 0,-2-1,-4 0,-3-1,1 1,-1-1,-1 1,-2-1,-2 5,0 1,-2 0,0 4,0-1,0 3,0-1,0 3,-4-2,-1 2,-5-1,1 1,1-2,2-2,2-4,2 3,-3-1,0 2,0 5,-3-1,0 2,2-3,1 2,2-1,1-4,2 1,-4-1,-1 1,-4 0,0 2,1 3,-2-1,1-3,2 1,-2-2,0 1,3 0,1 1,-2-1,0 1,-2-1,-1 2,-1-2,0 2,2 2,-1-1,1 1,-2-2,1 1,-3-2,3 1,1-2,3 1,3 0,1 0,-2-1,-1 2,-4-2,0 1,-3 0,1 0,-2-1,2 2,2-2,3 2,-2-2,1 2,-3-2,1 1,-3 0,1 0,-1-1,1 2,-2-2,1-2,4-4,2-1,2-3,3 0,-4-2,0 5,1 0,-4 1,0-1,2-2,1 0,2-2,2 1,4-2,3-3,-1-2,4 0,0 2,-1-4,1 1,0 0,-1 3,1-4,0 1,2 1,0-3,1 1,0 1,1 2,-2-3,-2 1,2 1,-2 1,-2 2,-2-2,2-2,0 2,-1-3,-1-1,1 2,2 2,-2 2,2 1,1 1,-2 1,-2 0,-2 0,-1 0,-1 4,-5 2,-2 3,-3 0,-5 4</inkml:trace>
  <inkml:trace contextRef="#ctx0" brushRef="#br1" timeOffset="1.02198E6">11231 14076,'-4'0,"-2"-4,-3-1,-1-5,-2 1,0-4,3-2,7 0,3-1,6-6,11-7,13-7,15-6,15-8,19-4,15-5,17 0,14 1,14 2,8 7,4 7,-4 12,-6 10,-11 12,-11 13,-14 9,-13 10,-9 9,-11 8,-10 1,-11 1,-7 2,-6-3,-6 0,-5-4,-2-3,-2-4,-1-3,0-3,-5 0,0-6,-4-1,1 0,-4 2,-6-8,-10-5,-6-4,-3-2</inkml:trace>
  <inkml:trace contextRef="#ctx0" brushRef="#br1" timeOffset="1.02333E6">11182 14052,'-4'0,"3"-4,5-1,11-5,6-4,13-3,8-4,14-2,9-6,11-1,8 4,2 2,4 6,-2 5,-7 5,-10 9,-8 7,-7 7,-9 5,-8 3,-6 2,-6 1,-2-1,-2-3,0-2,-1-1,1 2,0-4,-4-8,0-6,-4-8,-5-7,0-1,-1-3,2-2,3-3,3-2,3-1,2 0,2 3,0 2,5 0,5 2,6 5,4 5,2 3,2 2,6 1,1 2,-1 0,0 0,-6 3,-3 2,-5 0,-5-2,-4 3,-4 1,-2-2,-1-1,-5 2,-1 0,-8-1,-10-2,-9-1,-7-2,-1 0</inkml:trace>
  <inkml:trace contextRef="#ctx0" brushRef="#br1" timeOffset="1.02406E6">11908 13520,'4'0,"6"4,4 2,5 3,-1 5,5-1,2 3,5 1,6 4,5-4,4 1,6-3,8-5,5-3,0-7,2-8,-2-3,-4-3,-8-3,-5-4,-6-1,-5 2,-10 1,-5 0,-1-2,-1 3,-3 5</inkml:trace>
  <inkml:trace contextRef="#ctx0" brushRef="#br1" timeOffset="1.02452E6">12271 13447,'-4'4,"-6"6,-5 5,-4 4,1 3,8-2,10-9,4-6</inkml:trace>
  <inkml:trace contextRef="#ctx0" brushRef="#br1" timeOffset="1.02472E6">12464 13399,'-4'4,"-5"6,-6 4,-4 5,-3 3,2 2,1-3,3-1,8-4,11-9,12-10,8-8,-1-2</inkml:trace>
  <inkml:trace contextRef="#ctx0" brushRef="#br1" timeOffset="1.02493E6">12609 13423,'5'0,"-4"0,-1 4,-5 6,-6 1,-5 2,-4 4,-3 3,3 1,5 3,8-4,11-9,8-7,6-7,8-8,4-6,-3-1</inkml:trace>
  <inkml:trace contextRef="#ctx0" brushRef="#br1" timeOffset="1.02518E6">12755 13447,'4'0,"-3"4,-5 2,-3 3,-3 5,-1 4,2 3,2-2</inkml:trace>
  <inkml:trace contextRef="#ctx0" brushRef="#br1" timeOffset="1.02672E6">11352 14052,'4'-4,"5"-6,6 0,0-4,1 2,3 1,2 4,5-1,3 0,4 2,10-2,5 0,6 1,8 3,0 1,3 1,-2 2,-4 0,-3 4,-7 2,-8 3,-6 1,-6 3,-3-1,-2 1,-2-1,-3 1,-6 3,0-1,1-4,2 1,3-2,3-3,-4-6,-3-7,-2-4,3-3,1-4,7-3,3 2,1-1,5 0,-1 2,4 1,4 2,-2 0,2 2,2 4,2 2,2-1,1 0,1 5,1 4,-4 1,-2 0,1-1,-4 4,0 1,-3-1,-3-2,-4-1,-2-1,-3-1,0-1,-2 0,1 0,-5 4,-1 1,-3 4,-1 1,-6-2,-9-2,-9 2,-6 0,-1-2</inkml:trace>
  <inkml:trace contextRef="#ctx0" brushRef="#br1" timeOffset="1.04639E6">6538 15963,'0'-4,"0"3,0 5,0 7,0 9,0 10,0 7,0 11,0 9,0 7,-4 5,-2 3,1-2,1-5,1-10,1-9,5-9,2-15,0-15,0-9</inkml:trace>
  <inkml:trace contextRef="#ctx0" brushRef="#br1" timeOffset="1.04685E6">6538 15939,'4'0,"1"-4,-4-2,-2 5,-5 7,-6 6,-5 5,-3 4,-3 2,2 2,2 0,-1 1,3-1,0 0,4 0,3-5</inkml:trace>
  <inkml:trace contextRef="#ctx0" brushRef="#br1" timeOffset="1.04732E6">6344 16786,'0'-4,"4"-2,6 1,5 1,4 1,3 1,1 1,6 0,2 1,4-4,-1-1,0-4,-4 0,-1-4,-7 2</inkml:trace>
  <inkml:trace contextRef="#ctx0" brushRef="#br1" timeOffset="1.04846E6">7118 16350,'-4'0,"-1"4,-1 10,-2 10,0 14,1 13,1 10,3 6,5 1,7-3,2-9,6-13,6-19,2-17,2-18,-1-12,0-13,-4-10,-2-5,-5 3,-4 0,-4 5,-4 13,-2 17,-1 14,3 15,2 13,3 6,5 5,5 0,2-2,3-9,1-8,1-9,0-9,0-10,-4-12,-2-7,0-7,-3-11,-4-5,-4-3,-8 3,-4 2,-5 4,-5 7,-1 4,-1 7,6 9,4 7</inkml:trace>
  <inkml:trace contextRef="#ctx0" brushRef="#br1" timeOffset="1.04907E6">7699 16423,'4'-4,"1"-6,5-1,4-2,3-4,8-3,4-1,0-3,0 4,-1 5,-1 5,-5 8,-7 9,-5 11,-5 7,-3 8,2 5,1 2,-1 1,3-2,1-3,2-8,5-9,2-11,-4-12,-9-5,-14 0,-9 0,-9 7,-9 7,-5 7,-1 6,-1 3,4 3,3 2,5-1,7 1,13-5,11-5,11-2,8-3,9-8,7-4,8-6,3-6,4-5,0-3,-3-3,-5 3,-6 1,-9 0,-9 3</inkml:trace>
  <inkml:trace contextRef="#ctx0" brushRef="#br1" timeOffset="1.04932E6">8183 16399,'0'-4,"4"-2,1 5,5 2,3 6,1 9,1 6,3 4,-2 1,0 0,2 0,-2-1,0-4,2-7,1-5,2-9,2-8,-4-4</inkml:trace>
  <inkml:trace contextRef="#ctx0" brushRef="#br1" timeOffset="1.04957E6">8545 16326,'0'4,"-4"2,-1 3,-4 9,-1 9,2 9,-2 6,0 4,3 7,1 6,3 6,2 5,0-3,1 1,0-4,1-8,-1-9,1-10,-1-14,0-11</inkml:trace>
  <inkml:trace contextRef="#ctx0" brushRef="#br1" timeOffset="1.05132E6">9126 16495,'4'0,"6"-4,5-1,8-5,8 1,8-4,9-2,5 0,5-1,2 3,-2-2,-6 3,-8 3,-8-1,-9 5,-10 4</inkml:trace>
  <inkml:trace contextRef="#ctx0" brushRef="#br1" timeOffset="1.05156E6">9441 16399,'-5'0,"0"4,0 5,1 6,1 8,1 9,1 6,0 10,1 1,0 0,1-4,3-6,6-9,1-14,-2-10</inkml:trace>
  <inkml:trace contextRef="#ctx0" brushRef="#br1" timeOffset="1.05196E6">9755 16374,'0'5,"0"4,0 10,0 6,0 10,0 8,0 5,0 2,0 1,4-4,2-5,-1-7,-5-13,-3-14,-4-13,-2-14,-3-7,1-8,1-6,4-5,6-3,7 3,7 1,5 3,3 5,3 9,-4 4,-1 7,0 5,-3 10,-4 4</inkml:trace>
  <inkml:trace contextRef="#ctx0" brushRef="#br1" timeOffset="1.05271E6">9997 16544,'4'-4,"6"-6,9-5,5-4,3-3,1-2,4 4,1 0,-2 4,-1 9,-6 9,-8 9,-5 11,-6 10,-3 3,-2 4,-1 0,4-3,1-4,4-2,5-7,5-7,-6-7,-8-8,-9-5,-9-2,-9 1,-9 1,-7 0,-6 7,-3 1,2 5,2 5,7 3,6 5,9 1,11 1,13-3,13-1,9-4,13-5,7-5,6-6,1-8,2-7,-6-5,-1-3,-5-1,-10-2,-5 0,-8 1,-6 4</inkml:trace>
  <inkml:trace contextRef="#ctx0" brushRef="#br1" timeOffset="1.05324E6">10553 16447,'0'-4,"4"-2,2 5,-1 11,-1 11,-1 11,-1 8,3 6,1 2,-1-2,-1-4,-1-7,-1-12,-1-14,-1-14,0-9,0-7,-1-3,1-3,0 0,4 1,5-1,6-2,4-2,3 1,2 2,1 5,0 2,0 5,0 6,-4 7,-6 10,-1 7,-3 5,-4 8,2 3,-2 5,4 1,-2 2,3-1,-1-3,2-3,-2-2,2-7,-1-7</inkml:trace>
  <inkml:trace contextRef="#ctx0" brushRef="#br1" timeOffset="1.05404E6">11327 16399,'0'-4,"-4"-2,-5 1,-6 5,-8 6,-5 7,-5 5,-1 8,0 3,7 2,3-2,7 0,9-2,11-5,12-7,13-5,9-5,7-7,4-4,2 0,-3 1,-6 1,-5 1,-5 1,-8 5,-7 7,-12 5,-9 4,-9 3,-5 2,-9 1,-3 1,-4-5,-5-1,0-5,3-4,4-5,3-6,7-9,11-5,8-6,9-3,3 2</inkml:trace>
  <inkml:trace contextRef="#ctx0" brushRef="#br1" timeOffset="1.05471E6">11618 16399,'0'4,"0"5,0 10,0 6,0 6,0 7,0 8,0 6,4-3,1-1,0-4,0-7,-2-12,-1-16,-1-12,-1-15,4-12,1-10,4-5,5 0,-1-1,3 5,1 7,3 12,-2 12,0 12,-3 10,-5 11,1 6,-2 3,-2-2,2 0,3-6,0-11,1-12,4-10,2-8,3-9,-4-4,1-1,0-4,-2 0,-1 11,-3 12,-3 14,0 9,-1 12,-2 6,1 6,0 6,-1-1,-3 2,3-3,0-3,-1-4,2-8,0-11,-1-9</inkml:trace>
  <inkml:trace contextRef="#ctx0" brushRef="#br1" timeOffset="1.05526E6">12271 16544,'4'0,"1"4,5 5,-1 6,4 8,-2 9,3 7,-3 4,-1 1,-4-5,-2-4,-2-12,-6-14,-2-9</inkml:trace>
  <inkml:trace contextRef="#ctx0" brushRef="#br1" timeOffset="1.05546E6">12295 16278,'0'4,"0"-3,-4-1,3-1,1 4,1 1</inkml:trace>
  <inkml:trace contextRef="#ctx0" brushRef="#br1" timeOffset="1.05575E6">12440 16568,'0'-4,"4"-2,6-3,5-1,8-2,8-4,8-2,5 0,3 1,2 2,-3 0,-6 3,-4 3,-6 3,-7 6,-8 4</inkml:trace>
  <inkml:trace contextRef="#ctx0" brushRef="#br1" timeOffset="1.05596E6">12755 16423,'-4'0,"-2"4,1 6,1 8,1 11,1 8,5 6,2 8,0 3,4 1,-1-4,4-8,3-10,3-15,-1-11</inkml:trace>
  <inkml:trace contextRef="#ctx0" brushRef="#br1" timeOffset="1.05629E6">12948 16520,'8'-5,"7"0,10-4,7-1,8-2,9-4,4 1,2 0,3 1,-3 0,-8 1,-7 4,-11 3</inkml:trace>
  <inkml:trace contextRef="#ctx0" brushRef="#br1" timeOffset="1.05654E6">13311 16423,'0'4,"0"6,0 8,0 11,4 8,2 6,-1 3,-1 4,3 0,0-4,0-6,1-5,1-13,-2-10</inkml:trace>
  <inkml:trace contextRef="#ctx0" brushRef="#br1" timeOffset="1.05708E6">13601 16447,'4'4,"2"6,3 4,1 6,2 6,0 7,-3 7,-3 4,-2 3,-2-2,3-5,1-13,-1-16,-2-9</inkml:trace>
  <inkml:trace contextRef="#ctx0" brushRef="#br1" timeOffset="1.05733E6">13625 16253,'0'-4,"0"-5,0 2,0 3</inkml:trace>
  <inkml:trace contextRef="#ctx0" brushRef="#br1" timeOffset="1.05789E6">13940 16423,'4'4,"2"6,-1 8,-1 11,3 12,0 11,0 6,-3 0,-1 0,-1-7,3-8,0-7,0-13,-1-16,-5-8,-3-8,-5-7,-4-5,-1-3,3-1,-2-1,2 0,7 1,4 0,6 0,6 0,10 1,4 0,7-1,2 1,2 0,0 0,-2 4,-4 1,-2 5,-2 3,-2 9,-5 8,-6 8,-1 9,-3 9,-3 8,-3 4,2 4,1-2,-2-2,2-3,1-5,-1-4,2-8,-1-12,3-12,0-6</inkml:trace>
  <inkml:trace contextRef="#ctx0" brushRef="#br1" timeOffset="1.05881E6">14980 16568,'0'-4,"-4"-2,-1-3,-5-5,-4 1,-3-3,-4 3,-6 2,-7 8,-6 9,0 6,-1 11,1 4,5 11,3 7,7 4,8-2,12-2,9-3,14-9,6-11,9-8,2-11,4-10,-1-13,-3-6,-3-3,-7-5,-4-1,-5 2,-2 2,-2 2,-4 11,1 7,-1 11,2 13,-1 12,3 11,-1 11,2 10,-2 12,-2 11,1 3,-1 5,-2 0,2-3,-1-8,-1-9,-2-11,-2-12,-2-9,-5-11,-5-14,-6-8,-9-9,-4-8,-5-2,-6 3,-8-1,-5 1,-1 4,0 3,4 3,3 1,6-3,8-4,6-1,12-7,8-5,9-2,9-6,5-2,9 1,4 1,1 2,3 5,1 3,1 1,-4 3</inkml:trace>
  <inkml:trace contextRef="#ctx0" brushRef="#br1" timeOffset="1.05961E6">15924 16544,'-5'-8,"-4"-3,-6 1,-8 1,-4 8,-7 6,-4 16,-1 9,-2 6,2 6,8 4,9 7,8 2,7-4,8-2,13-6,12-10,9-10,8-14,8-12,4-14,1-12,-1-10,-5-6,-8 0,-11 4,-10 4,-9 5,-11 3,-9 3,-12 6,-7 6,-2 1,-5 4,-1 2,6 8,12 2,8 2</inkml:trace>
  <inkml:trace contextRef="#ctx0" brushRef="#br1" timeOffset="1.05994E6">16601 16182,'0'-5,"0"-4,-4-10,-6-6,-5-2,-4-1,-3 0,-6 1,-2 5,-4 6,-1 10,1 6,3 7,3 11,5 6,8 8,5 10,5 10,3 10,7 5,1 9,5 3,0-4,-2-1,2-10,-1-8,-3-8,-1-18,-3-13</inkml:trace>
  <inkml:trace contextRef="#ctx0" brushRef="#br1" timeOffset="1.06018E6">16165 16593,'5'-4,"4"-2,6 1,4-3,7-1,8 2,1-2,4 0,3 2,3 2,1-2,-2-1,-9 3</inkml:trace>
  <inkml:trace contextRef="#ctx0" brushRef="#br1" timeOffset="1.06061E6">17351 16448,'0'4,"0"5,0 6,0 8,0 9,0 6,0 6,0 4,0 1,0-4,0-4,4-10,1-14,1-15,-2-10,-1-14,-1-2</inkml:trace>
  <inkml:trace contextRef="#ctx0" brushRef="#br1" timeOffset="1.06079E6">17302 16230,'5'4,"4"6,2 0</inkml:trace>
  <inkml:trace contextRef="#ctx0" brushRef="#br1" timeOffset="1.06117E6">17907 16496,'0'-4,"-4"-2,-5 1,-6-3,-4 4,-3 2,-6 2,-3 5,-3 1,-5 5,-4 8,-3 4,3 8,4 6,4 5,9 4,13 2,12-3,11-5,12-9,14-10,9-13,10-12,4-9,-1-10,-5-6,-4-7,-10-4,-8-4,-9-3,-4-2,-5-5,-5-1,-4 9</inkml:trace>
  <inkml:trace contextRef="#ctx0" brushRef="#br1" timeOffset="1.06138E6">17907 16182,'-4'-9,"-1"-6,-5-1,1-1,0 5,3 14,2 10,2 16,5 15,2 13,1 9,-1 5,2 5,1 0,-2-3,3-11,0-11,2-10,3-11,4-12,3-8,2-9,0-10,-2-2</inkml:trace>
  <inkml:trace contextRef="#ctx0" brushRef="#br1" timeOffset="1.06183E6">18197 16665,'5'0,"0"4,4 2,5-1,4-1,3-5,6-2,3-6,0-4,-1-5,-1-3,-5-2,-7-2,-6 0,-9 0,-9 4,-6 2,-10 3,-5 6,-5 7,-6 9,0 8,-1 9,2 10,8 6,5 6,7 3,10 1,12-3,9-5,6-6,9-4,-1-8,4-8,5-6,1-9,2-4,3-10,3-7,2-4,-7 3,-2-8,-6-6,-10 2</inkml:trace>
  <inkml:trace contextRef="#ctx0" brushRef="#br1" timeOffset="1.06216E6">18633 16520,'4'0,"1"-4,5-1,4-1,-1-2,3 0,1 1,-5 1,-5 3</inkml:trace>
  <inkml:trace contextRef="#ctx0" brushRef="#br1" timeOffset="1.06358E6">18609 16520,'4'0,"1"-4,5-1,-1-5,4 1,2-4,4 2,2 2,2 2,1 3,1 2,0 1,0 1,-5 5,-1 1,-4 4,-4 4,-5 4,2 3,-1 2,-2 1,-2 1,3 0,1 0,-2 0,4-4,-1-2,-1 0,-7-3,2-1,0 2,-4-2,-2-4</inkml:trace>
  <inkml:trace contextRef="#ctx0" brushRef="#br1" timeOffset="1.06403E6">18875 16641,'-4'0,"-6"0,-5 0,-4 0,-3 4,-6 2,-2 3,0 5,0 0,2 1,1 3,2 2,4 2,10-3,12-1,9-3,7 0,5-2,6-4,8-4,5-2,0-5,1-4,-2 1,-4-4,-4 0,-3-3,-7-3,-3 0,-4 4</inkml:trace>
  <inkml:trace contextRef="#ctx0" brushRef="#br1" timeOffset="1.06458E6">19334 16399,'-4'0,"-5"0,-6 0,-4 0,-3 0,-2 4,-1 2,0 3,4 5,1 0,5 1,4 3,8-2,5 0,7 2,9-2,6 0,7-3,2-3,4 1,0-2,2-3,-2-1,-3 2,-3-1,-7 4,-7 4,-11 3,-11 3,-8 3,-6 1,-9 0,-3 1,0-4,-4-1,1-5,-3-4,2-5,1-2,4-3,2-5,6-7,2 0,5-4,6-2,3 1</inkml:trace>
  <inkml:trace contextRef="#ctx0" brushRef="#br1" timeOffset="1.06701E6">20205 15819,'0'4,"0"5,-4 6,-5 8,-6 5,-4 9,-3 7,-6 13,-2 12,-1 16,6 13,2 12,6 10,9 7,11 1,8-4,11-7,6-10,6-12,2-14,-6-12,-4-10,-1-6,-6-9,-2-7,-3-10</inkml:trace>
  <inkml:trace contextRef="#ctx0" brushRef="#br1" timeOffset="1.07198E6">20496 16254,'0'-4,"0"-6,0-4,0-5,0-3,-5-2,0-1,-4 0,-5 4,-4 1,-3 4,-2 6,-5 7,-2 9,-1 12,2 6,5 13,7 7,7 8,8 13,5 7,6 4,6 1,4 0,3-1,-2-5,0-6,-4-11,-5-9,-3-10,-4-13,-3-12</inkml:trace>
  <inkml:trace contextRef="#ctx0" brushRef="#br1" timeOffset="1.07221E6">20157 16617,'4'0,"6"-4,4-2,5 1,3-3,2-1,1 2,0 2,1 2,-1 1,-1 1,1 1,0 0,-5 0</inkml:trace>
  <inkml:trace contextRef="#ctx0" brushRef="#br1" timeOffset="1.07287E6">20568 16593,'4'-4,"2"-6,3-1,5-2,4-4,2-3,3 3,2 3,0 4,-4 9,-2 8,-3 6,-6 7,-3 2,1 3,-2 1,0 0,1-1,1 1,-6-6,-7-9,-7-7,-5-8,-5-3,-2-1,-1 1,0 6,-1 3,5 6,1 5,5 4,4 4,5 3,2 0,7 1,7 1,6-5,3-6,4-9,2-6,4-7,2-2,4-4,0-4,-2-3,-2 2,-3 0,-6 2</inkml:trace>
  <inkml:trace contextRef="#ctx0" brushRef="#br1" timeOffset="1.07325E6">21173 16496,'-4'0,"-6"4,-5 2,-4 3,-3 5,-1 3,-2 4,-1 2,5 2,2 4,3 1,5 0,5-1,6-1,9-2,6 0,4-6,4-5,2-6,5-4,1-3,0-2,2-5,1-2,-7-3,-7-1</inkml:trace>
  <inkml:trace contextRef="#ctx0" brushRef="#br1" timeOffset="1.07362E6">21342 16714,'0'-4,"4"-2,2-3,3-5,5-4,4 1,-2 0,-2-2,-5-2,-7 3,-8 1,-8 2,-5 5,-4 3,-1 7,-2 9,4 5,2 6,4 2,5 7,4 6,8 2,7 2,3-1,3-3,4-4,6-6,4-8,1-11,4-11,5-12,-1-8,3-7,-3-7,-2-5,-8 5</inkml:trace>
  <inkml:trace contextRef="#ctx0" brushRef="#br1" timeOffset="1.0745E6">21584 16061,'0'-5,"0"-4,0 2,0 12,0 12,0 16,0 15,4 11,2 8,-1 5,3 3,1 1,-2-9,2-7,0-10,-2-9,2-12,0-14,-2-15,-7-11,-2-11,-6-7,-1-3,-3-3,0-1,2 3,8 2,7 6,7 4,11 5,8 5,8 5,6 3,-2 3,1 0,-3 1,-9 4,-5 6,-7 4,-12 1,-7 5,-7 3,-8 2,-9 0,-4 1,-3-2,0 1,-2-1,-1-1,1-3,3-3,1-3,6 0,6-4</inkml:trace>
  <inkml:trace contextRef="#ctx0" brushRef="#br1" timeOffset="1.07492E6">22213 16496,'0'-4,"-4"-2,-6 5,-4 3,-1 4,-2 2,-1 3,-3 8,3 6,0 1,3 6,0 1,3 3,7-1,5-1,6-3,7-7,8-7,6-11,6-10,1-9,4-7,-1-3,-6-2,-6-5,-5-2,-7 1,-10 1,-5 2,-7 5,-5 4,-5 3,-3 2,-3 2,0 4,0 3,4 6,5 8,6 1</inkml:trace>
  <inkml:trace contextRef="#ctx0" brushRef="#br1" timeOffset="1.07534E6">22649 16496,'0'-4,"-5"-2,-4 1,-6 1,-4 1,1 5,0 7,-2 5,-1 5,-1 3,3 7,0 1,4 5,5 0,3 2,8 0,7-7,7-5,4-6,8-7,3-9,5-9,0-12,-1-7,-3-8,-2-2,-6 1,-7-2,-6 1,-5 2,-8 3,-7 2,-5 6,-6 3,-2 4,-2 5,0 4,-1 3,5 2</inkml:trace>
  <inkml:trace contextRef="#ctx0" brushRef="#br1" timeOffset="1.07618E6">22890 16036,'5'0,"0"4,0 6,-1 5,-1 12,-1 14,-1 13,0 13,-1 11,0 6,-1 0,1-5,0-9,0-7,0-11,-5-14,0-17,0-17,1-13,1-9,1-6,1-2,5-2,5 0,6 1,4 1,8 1,2 0,5 1,1-1,-1 5,-3 2,-10 7,-14 10,-11 10,-9 3,-7 3,-4 4,-2 2,3 2,6 1,6 1,8 0,10-4,7-2,9-4,6 0,5-3,2-4,-2-2,2-3,-1-2,-3-1,-2-5,-7-1</inkml:trace>
  <inkml:trace contextRef="#ctx0" brushRef="#br1" timeOffset="1.07672E6">23858 16085,'0'4,"0"5,0 10,0 14,0 13,0 16,4 10,2 4,-1 2,-1-4,3-6,0-7,4-10,3-13,0-17,-3-12</inkml:trace>
  <inkml:trace contextRef="#ctx0" brushRef="#br1" timeOffset="1.07695E6">24052 16520,'0'4,"4"6,1 5,0 4,0 7,2 7,0 3,-1 3,-1-2,-2-1,-1-13,-2-9</inkml:trace>
  <inkml:trace contextRef="#ctx0" brushRef="#br1" timeOffset="1.07718E6">24003 16278,'0'-4,"0"3,4 1,6 1,5 0,0 0</inkml:trace>
  <inkml:trace contextRef="#ctx0" brushRef="#br1" timeOffset="1.07755E6">24173 16496,'4'4,"1"6,4 4,1 6,2 6,0 3,1 5,-1 5,2 0,1-3,4-7,2-8,1-13,2-11,0-14,1-11,-4-10,-2-7,-4-3,0-3,-3 0,-3 5,-4 5,2 10,0 14,-2 15,-1 11,-2 8,-1 2</inkml:trace>
  <inkml:trace contextRef="#ctx0" brushRef="#br1" timeOffset="1.07793E6">24632 16641,'4'0,"6"-4,5-1,4-5,3 1,1 0,-2-1,-1 1,-4-3,-5-3,-4-3,-3-2,-7 1,-6 1,-7 3,-4 0,-7 6,2 10,-1 8,6 6,1 10,5 8,3 8,9 3,5 0,5-4,6-5,4-4,8-7,8-8,1-11,4-10,3-8,-1-7,-4-3,0-2,-2-6,-6 0,-6-1,-5 7</inkml:trace>
  <inkml:trace contextRef="#ctx0" brushRef="#br1" timeOffset="1.07843E6">24898 15915,'-4'0,"3"0,5 5,11 4,10 10,14 10,9 7,8 11,2 10,-3 7,-4 9,-10 9,-8 7,-10 4,-13 4,-8 1,-8-4,-8-5,-5-10,-3-10,-3-12,-1-12,4-10,2-11,0-8,-1-5,-1-2,0-4,-1-3,-1-1,4-1</inkml:trace>
  <inkml:trace contextRef="#ctx0" brushRef="#br1" timeOffset="1.10049E6">11255 9529,'0'-4,"-4"3,-6 5,-5 11,-4 6,1 9,0 2,-2 5,4 0,3-3,9-6,8-9,9-11,9-11,6-9,6-11,6-6,3-2,0 1,-4 4,-5 8,-3 6,-8 10,-7 13,-11 9,-5 9,-13 8,-6 6,-6 4,-1-2,-1-5,4-4,1-10,2-8,-1-11,3-16,5-10,5-1</inkml:trace>
  <inkml:trace contextRef="#ctx0" brushRef="#br1" timeOffset="1.10077E6">11279 9021,'-4'0,"-2"4,5 6,7 9,10 9,10 9,10 10,7 5,3 7,0 1,-2-2,-2-6,-6-8,-4-7,-7-6,-5-8,-5-5,-9-8,-6-6</inkml:trace>
  <inkml:trace contextRef="#ctx0" brushRef="#br1" timeOffset="1.10106E6">11569 9505,'0'-4,"0"-6,0-5,4-4,2-3,3-6,1-2,2 0,0 0,1 2,3 2,3 4,2 7,-2 9,-1 7,1 6,2 7,0 5,2 3,1 2,0-3,-4-1,-1 0,-4 1,-4 1,-5-3</inkml:trace>
  <inkml:trace contextRef="#ctx0" brushRef="#br1" timeOffset="1.10172E6">11932 9142,'-4'-4,"-1"-6,-1-4,6-5,3-3,0-2,4 3,6 1,-1 0,3 3,2 5,3 4,2 8,1 3,1 6,1 6,0-1,-1 3,1-3,-9 1,-11-2,-6 1,-7-3,-7 2,-8 7,-5 4,-2 1,5 2,2-1,5 1,5-2,10-4,9-2,7-3,6-6,4-8,2-8,1-8,0-5,0-4,-5-1,-1-2,-1 0,2 0,0 1,-3 0,0 0,-4 5</inkml:trace>
  <inkml:trace contextRef="#ctx0" brushRef="#br1" timeOffset="1.10205E6">12368 8900,'4'0,"1"4,4 6,5 1,0 2,1 4,3 3,-2 1,0-1,-2-2,-3-6,-9-11,-8-13,-7-8,-6-10,-3-4,-2-3,-2-1,4 3,6 3,10 2,9 7,9 8,7 5,3 9,3 5,-3 2</inkml:trace>
  <inkml:trace contextRef="#ctx0" brushRef="#br1" timeOffset="1.10244E6">12730 8682,'5'-4,"0"-5,0-6,-1-4,-5 1,-6 4,-7 4,-5 4,-3 6,-2 5,3 4,5 5,6 5,3 3,9 5,2 4,6-1,5-1,4-1,2-5,3-3,1-4,0-10,0-5,0-7,0-7,0-9,-1-6,0-1,1-4,-5-1,-6 5</inkml:trace>
  <inkml:trace contextRef="#ctx0" brushRef="#br1" timeOffset="1.10312E6">13190 8174,'0'-4,"-4"-1,-6 4,-4 6,-5 7,-3 5,-2 8,-1 4,0 5,3 6,7 3,9-1,10-4,8-4,7-3,8-8,3-7,5-7,1-8,-2-14,-6-7,-5-10,-5-7,-6-6,-10-4,-4 6</inkml:trace>
  <inkml:trace contextRef="#ctx0" brushRef="#br1" timeOffset="1.10334E6">13045 7933,'-4'0,"-6"-5,-5 0,5 0,3 5,7 6,12 7,8 9,9 10,3 10,5 8,4 2,4-2,-2-3,-1-8,-2-7,-5-9,-3-9,-4-6,-6-9,-3-8,-5-3</inkml:trace>
  <inkml:trace contextRef="#ctx0" brushRef="#br1" timeOffset="1.10487E6">13892 7691,'-5'0,"-4"4,-6 1,-4 5,-3-1,2 4,1 2,-1 4,-1-2,3 1,5 1,8-3,9-4,9-4,5-3,9-3,7-1,3-2,2 1,0-5,-4-1,-3 0,-7 5,-3 4,-7 4,-4 6,-9 4,-5 4,-6 2,-5 2,-5 0,-3 0,-2-4,-1-1,0-5,-1-4,1-5,4-7,6-7,6-3</inkml:trace>
  <inkml:trace contextRef="#ctx0" brushRef="#br1" timeOffset="1.10524E6">14206 7473,'-4'0,"-6"0,0 4,-4 2,1 3,-1 5,2 3,-2 4,2 6,3 7,3 6,3 0,1 1,6-1,1-5,5-3,4-3,5-7,2-6,6-11,3-6,0-11,0-8,-2-4,-2-7,0-1,-5-1,-7 3,-4 5</inkml:trace>
  <inkml:trace contextRef="#ctx0" brushRef="#br1" timeOffset="1.10548E6">14472 7666,'-4'0,"-6"0,0-4,-4-1,-3-4,-2-9,1-6,0-2,3-1,0 0,7-4,4 0,8 0,6 6,7 3,3 5,4 10,-4 6</inkml:trace>
  <inkml:trace contextRef="#ctx0" brushRef="#br1" timeOffset="1.10581E6">14593 7425,'4'-5,"2"-4,3-2,1-2,-2-4,-2-3,2 2,0 1,-6 2,-3 0,-6 2,-5 4,-5 3,-4 7,-2 7,-2 7,0 4,4 4,5 5,6 3,8 0,9-1,8-2,4-5,8-3,4-5,0-4,-1-5,-1-7,-2-4,-1-4,-1-6,-5-4,-1-2,-5 1</inkml:trace>
  <inkml:trace contextRef="#ctx0" brushRef="#br1" timeOffset="1.10613E6">14835 7255,'0'-4,"4"-1,2-5,3-3,1-5,2-3,-1-2,-1-1,-4-1,-6 4,-8 5,-6 6,-5 9,-3 4,-2 6,2 5,2 5,0 3,3 2,5 1,8 0,5 0,6 0,7-4,8-2,5-4,7-4,0-5,0-6,1-9,0-6,-7-5,-3-2,-7-3,-6 4</inkml:trace>
  <inkml:trace contextRef="#ctx0" brushRef="#br1" timeOffset="1.10646E6">15029 7038,'0'-5,"0"4,4 1,5 1,6 5,4 0,3 0,2-5,1-7,-4-11,-6-6,-4-8,-1-3,-2 1,-2 1,-3 3,3 1,5 6,4 11,3 11,0 10,4 7,2 9,2 5,1 0,-1 0,0-2,-1-6,0-2,-5-9,-5-7</inkml:trace>
  <inkml:trace contextRef="#ctx0" brushRef="#br1" timeOffset="1.12663E6">18391 4231,'-4'0,"-6"0,-4 5,-6 4,-6 6,-3 4,-5 7,-5 7,0 7,3 4,3 4,7-4,8-3,12-6,10-5,13-2,12-7,13-7,8-5,3-9,2-13,-5-12,-7-5,-7-7,-9-5,-9 5</inkml:trace>
  <inkml:trace contextRef="#ctx0" brushRef="#br1" timeOffset="1.12692E6">18270 3869,'-4'0,"-2"-5,1 4,5 5,3 7,4 9,6 14,8 13,6 12,1 3,5 3,0 4,0-2,-3-8,-2-7,-1-11,-2-9,0-9,-1-14,-4-12,-6-9,-5-7,-4-5,-3 2</inkml:trace>
  <inkml:trace contextRef="#ctx0" brushRef="#br1" timeOffset="1.12712E6">18730 4135,'0'4,"4"5,5 6,2 8,3 9,6 2,6 5,1-1,0-7,0-4,-4-12,-7-7</inkml:trace>
  <inkml:trace contextRef="#ctx0" brushRef="#br1" timeOffset="1.12735E6">18633 4014,'4'0,"6"0,4 4,1 1</inkml:trace>
  <inkml:trace contextRef="#ctx0" brushRef="#br1" timeOffset="1.12812E6">19310 3869,'-4'0,"-5"0,-6 0,-4 4,-3 5,-6 10,-3 10,1 8,1 5,5 5,2-2,6 0,5-4,9-5,8-4,8-8,5-7,4-16,6-11,2-13,1-11,-2-7,-2-5,-5 1,-7 0,-2 3,-3 5,-4 13,-3 15,2 12,0 11,3 6,4 9,4 7,8 6,3 4,1 2,4 1,0 5,-1 2,-1-1,-3-6,-2-3,-1-4,-5-7,-5 0,-6-2,-4-2,-8-3,-6-2,-7-1,-8-5,-9-2,-6 1,-6-4,-2-3,-7-5,-1-3,4-7,2-2,6 0,6-5,9-3,9-4,13-4,11-1,8-7,7-5,4-6,1-4,2-3,-1-1,-4 3,-2 5,-4 5,-5 5,-4 7</inkml:trace>
  <inkml:trace contextRef="#ctx0" brushRef="#br1" timeOffset="1.12848E6">19528 3651,'4'4,"2"6,3 4,5 5,3 7,4 4,-2 4,0 1,1-2,-4-2,-7-6,-7-8</inkml:trace>
  <inkml:trace contextRef="#ctx0" brushRef="#br1" timeOffset="1.12872E6">19383 3409,'4'0,"1"0</inkml:trace>
  <inkml:trace contextRef="#ctx0" brushRef="#br1" timeOffset="1.12914E6">19746 3602,'0'-4,"4"-1,5-4,6-5,4 0,3-1,6-3,2-6,1-4,-2 4,-1 1,-5 1,-3 4,-9 5,-5 9,-10 5,-2 2</inkml:trace>
  <inkml:trace contextRef="#ctx0" brushRef="#br1" timeOffset="1.12938E6">19915 3457,'0'4,"4"6,6 5,4 4,1 7,2 3,2 1,1 0,2-2,2-1,-4-1,-1-5,-4-7</inkml:trace>
  <inkml:trace contextRef="#ctx0" brushRef="#br1" timeOffset="1.13025E6">20350 3336,'0'-4,"5"-5,0-6,4-4,5-3,4-2,3 3,-2 2,-1-1,2 3,-3 9,-5 9,-4 10,1 2,-1 3,-3 3,3 2,4 3,0 0,2 0,2-3,-1-2,-7-3,-9-6,-9-3,-6 1,-10-2,-3 4,-6-1,0 2,0 4,0-1,4 1,4 3,7 1,6 3,10 1,10-3,8-2,5-2,4-5,2-5,1-6,5-4,0-5,0-6,-2-3,-2-8,0-3,-2-1,0 4,-5 4,-2 4,-3 2,-5 3</inkml:trace>
  <inkml:trace contextRef="#ctx0" brushRef="#br1" timeOffset="1.1306E6">20689 2756,'0'-4,"4"2,2 7,3 9,5 12,4 9,2 11,3 10,2 4,4-1,1-1,0-7,-1-8,-1-7,-2-9,-4-15,-7-12,-6-6</inkml:trace>
  <inkml:trace contextRef="#ctx0" brushRef="#br1" timeOffset="1.13123E6">21439 2901,'4'0,"6"-4,4-2,10-3,3-5,6-4,10-2,1-3,2-2,-3 1,-5 3,-4 5,-13 10,-9 6</inkml:trace>
  <inkml:trace contextRef="#ctx0" brushRef="#br1" timeOffset="1.13148E6">21681 2853,'0'4,"4"1,1 4,5 5,4 4,3 3,4 2,-2 5,0 3,1-1,0-5,2-7,-3-6</inkml:trace>
  <inkml:trace contextRef="#ctx0" brushRef="#br1" timeOffset="1.13198E6">21995 2756,'0'-4,"0"-6,4-1,6-2,1-4,2 2,4-2,3-1,2 2,1 4,1 4,1 3,-4 7,-2 3,-4 4,0 6,1 3,-2 4,1-3,-6-4,-10-4,-7-5,-8 1,-4-1,-4 4,-5 3,-2 3,0 0,5 1,3 2,6 1,5 2,5 1,8-3,3-1,6-4,5-4,4-9,3-4,5-6,4-5,-1-6,4-2,-1 1,-1 0,-2 0,-2 3,-2 0,-5 4</inkml:trace>
  <inkml:trace contextRef="#ctx0" brushRef="#br1" timeOffset="1.1323E6">22334 2272,'0'4,"4"6,6 9,5 9,-1 9,3 6,2 8,1 3,2-2,2-3,0-6,0-9,1-7,0-8,-5-11,-9-12,-7-4</inkml:trace>
  <inkml:trace contextRef="#ctx0" brushRef="#br1" timeOffset="1.13268E6">22455 2562,'4'0,"6"-4,4-1,6-5,6 1,7 0,3 3,2 2,4 2,-1 1,-4 1,-4 0,-7 5,-5 1,-5 3,-10 5,-9 4,-10 3,-5 2,-9 2,-7-1,-7 1,-4 5,1 0,4-4,5-3,12-9,11-7</inkml:trace>
  <inkml:trace contextRef="#ctx0" brushRef="#br1" timeOffset="1.13295E6">22794 2199,'4'5,"5"4,6 10,0 10,2 7,1 3,3 3,1 1,1-1,2-4,-1-5,1-3,-1-7,1-8,-5-6</inkml:trace>
  <inkml:trace contextRef="#ctx0" brushRef="#br1" timeOffset="1.13332E6">23181 2466,'4'0,"1"-5,5-4,3-2,5-2,3-4,-2-3,0 2,-4 1,-8 2,-9 0,-9 2,-10 4,-6 3,-3 3,-4 6,-1 6,2 2,7 3,7 4,7 2,6 2,7 2,9 4,6 2,4 0,4-5,1-3,0-5,1-1,4-3,0-9,5-8,-1-8,-2-7,-1-7,-3-4,-6 4</inkml:trace>
  <inkml:trace contextRef="#ctx0" brushRef="#br1" timeOffset="1.13355E6">23423 2248,'0'-4,"4"-2,5-3,6-1,4 2,3-2,2 0,5-1,2-4,-1 1,-1-1,-1 2,-1-1,-2 1,-8 4,-12 3,-7 3</inkml:trace>
  <inkml:trace contextRef="#ctx0" brushRef="#br1" timeOffset="1.1338E6">23640 2103,'0'4,"0"5,0 6,4 4,6 7,5 8,4 5,3 1,2 2,-4 2,0-3,0-3,-3-5,-5-4,-4-11,-3-8</inkml:trace>
  <inkml:trace contextRef="#ctx0" brushRef="#br1" timeOffset="1.13572E6">18343 11997,'-4'0,"-6"4,-9 5,-5 6,-8 8,-1 9,-4 6,-4 6,1 3,7 3,6 0,6 0,12-5,11-5,10-10,10-9,10-10,8-9,6-10,2-12,2-10,-3-9,-7-6,-9-3,-6-2,-7 0,-7-1,-5 9</inkml:trace>
  <inkml:trace contextRef="#ctx0" brushRef="#br1" timeOffset="1.13598E6">18222 11658,'-4'0,"-6"0,-1-4,2 2,6 7,8 10,11 10,7 10,8 11,2 6,5 6,-1 2,-2-1,1-7,-2-3,-2-11,-2-7,-3-10,-1-11,-6-13,-5-9,-6-6,-5-10,-6-3,-3 3</inkml:trace>
  <inkml:trace contextRef="#ctx0" brushRef="#br1" timeOffset="1.13615E6">18609 11948,'0'4,"4"2,5-1,6 3,4 5,3-1,-2 3,-1 2,1 3,-3 1,0-2,-8-4,-4-5</inkml:trace>
  <inkml:trace contextRef="#ctx0" brushRef="#br1" timeOffset="1.1363E6">18512 11706,'4'0,"6"0,0 4,4 2,3 3,-2 1</inkml:trace>
  <inkml:trace contextRef="#ctx0" brushRef="#br1" timeOffset="1.13715E6">19093 11682,'-5'0,"-4"4,-10 2,-6 3,-2 9,-1 5,-4 7,4 3,2 4,5-1,7-2,6-2,4-3,6-7,8-6,6-7,4-8,3-9,6-7,2-9,0-9,-2-3,-5-3,-2 0,-6 3,-5 12,-1 18,-1 15,1 13,4 11,7 9,4 5,2 3,5 1,1 0,-1 0,-6-5,-4-2,-4-4,-7-5,-4-5,-4-2,-6-7,-7-2,-6-5,-4-1,-7-2,-7-3,-2-3,1-2,2-2,3-1,7-5,6-5,7-9,5-6,8-7,6-10,7-6,5-8,2-6,-2-1,-1-2,-4 2,-4 3,-5 8,1 8,-1 9,-1 4,1 5,1 2,2 6,0 9,-2 11,2 8,-1 8,3 0,2 2,0 0,1 2,-6-3,-4-9,-4-6</inkml:trace>
  <inkml:trace contextRef="#ctx0" brushRef="#br1" timeOffset="1.13739E6">19117 11319,'-4'0,"2"0,2 4,2 2</inkml:trace>
  <inkml:trace contextRef="#ctx0" brushRef="#br1" timeOffset="1.13771E6">19407 11513,'4'0,"2"-4,3-2,1-3,2-1,4-2,2-4,8-3,2-2,1-2,0-1,-1 4,-1 0,-10 5,-7 8,-10 10,-4 4</inkml:trace>
  <inkml:trace contextRef="#ctx0" brushRef="#br1" timeOffset="1.13789E6">19601 11416,'0'4,"0"6,4 4,1 6,4 1,1 3,2 1,4 0,3-3,-2-3,1 1,0-4,-1-8,-5-10,-4-5</inkml:trace>
  <inkml:trace contextRef="#ctx0" brushRef="#br1" timeOffset="1.13835E6">19842 11319,'5'-4,"0"-5,0-6,4-4,3-3,5-2,3-1,2 4,2 5,-3 10,-2 6,-3 6,-1 8,2 4,1 4,-2 2,1 1,1 1,2-5,-3-1,-8-9,-14-5,-10-5,-7-1,-8 2,-2 1,-5 5,0 4,3 5,2 4,7 1,8 3,6 0,6 0,7-4,8-2,6-4,8-8,5-6,6-7,0-6,-1-6,-3-4,-2-2,-1-1,-7 0,-2-1,-4 1,-5 4</inkml:trace>
  <inkml:trace contextRef="#ctx0" brushRef="#br1" timeOffset="1.13867E6">20060 10811,'0'-4,"-4"-5,3-2,1 6,5 11,6 14,5 11,8 12,8 16,3 6,3 5,4-3,-1-3,-3-9,-5-9,-3-9,-3-11,-6-13,-7-14,-9-10,-10-12,-4-1</inkml:trace>
  <inkml:trace contextRef="#ctx0" brushRef="#br1" timeOffset="1.13959E6">21028 10835,'-4'0,"-6"0,-5 0,-4 0,-7 5,-3 4,-1 6,0 4,2 7,1 7,5 7,7 4,10-1,9-3,13-5,7-9,9-7,1-9,0-9,3-13,-6-13,-3-10,-3-8,-6-4,-5-3,-10-1,-6 0,-5 1,-3 8</inkml:trace>
  <inkml:trace contextRef="#ctx0" brushRef="#br1" timeOffset="1.13982E6">20931 10569,'0'-4,"-4"-5,-2-6,-3 0,-1 7,2 8,6 9,8 11,6 14,6 10,8 10,4 3,0 1,4-1,0-7,-1-7,-7-7,-4-10,0-9,-1-12,-4-10,-5-5</inkml:trace>
  <inkml:trace contextRef="#ctx0" brushRef="#br1" timeOffset="1.14001E6">21366 10908,'0'-4,"-4"-6,-5-4,-6-10,0-3,-1-2,-3-4,2-1,5 2,3 1,8 7,8 3,7 5,10 6,4 4,2 3,-5 2</inkml:trace>
  <inkml:trace contextRef="#ctx0" brushRef="#br1" timeOffset="1.14064E6">21536 10569,'4'-4,"5"-5,2-6,3 0,2 3,0-2,0 3,3 7,1 4,-3 6,-8 2,-5 4,-8 0,-7 2,-6 2,-5 3,-1 3,2 1,0 1,1 0,3 1,0 0,4-1,3 1,8-5,8-9,8-7,0-8,3-8,3-5,1-1,2 4,1 3,0 5,1 2,-1 2,1 2,0 0,-1 1,-4-4,-1-6,-4-5,-5-1</inkml:trace>
  <inkml:trace contextRef="#ctx0" brushRef="#br1" timeOffset="1.14115E6">21899 10352,'0'4,"0"5,4 6,1 4,5 3,-1 2,4 1,-2 0,2-4,3-5,-1-10,1-10,-3-9,-3-9,1-7,-2-1,-2 0,2 5,-1 11,3 8,3 9,3 4,4 4,1 2,2-3,1-6,0-8,-1-8,1-6,-4-4,-6-2,-6-1,-8-1,-4 0,-6 5,-5 1,-9 5,-5 4,-1 5,0 6,1 5,1 4,5 2</inkml:trace>
  <inkml:trace contextRef="#ctx0" brushRef="#br1" timeOffset="1.14139E6">22407 10110,'4'0,"5"0,2 4,3 5,-2 6,2 4,3 3,-2 2,1 1,-3 0,2-4,-3-1,-3-9,-8-5,-3-9,-1-3</inkml:trace>
  <inkml:trace contextRef="#ctx0" brushRef="#br1" timeOffset="1.14164E6">22286 9940,'0'-4,"4"-1,1 4,0 2</inkml:trace>
  <inkml:trace contextRef="#ctx0" brushRef="#br1" timeOffset="1.14202E6">22673 10061,'4'0,"1"4,1 6,-2-3,3-3,0-7,-1-6,-1-5,2-10,0-4,3-2,0 1,2 4,4 8,2 5,3 10,2 9,1 8,0 4,-3 5,-2 1,1 1,0-4,2-6,0-6,1-8,-3-9,-5-3</inkml:trace>
  <inkml:trace contextRef="#ctx0" brushRef="#br1" timeOffset="1.14265E6">23253 9795,'0'-4,"-4"-1,-5-1,-6 6,-4 3,-3 4,-2 6,3 9,1 4,5 6,3 3,5-2,3-2,7-6,7-7,5-11,5-11,7-9,3-10,1-6,-2-5,0-2,-6 1,-3 7,-4 4,-2 6,-2 10,0 11,3 13,-1 8,0 7,7 8,4 5,1 3,1-2,4 0,0-5,0-4,-1-4,-3-8,-5-4,-10-5,-12-5,-10 0,-11-2,-7 2,-6 3,-6 4,-4 2,-3-1,2 0,6-2,4-10,8-12,9-15,12-11,11-12,12-8,13-7,8-6,7-4,3-2,2 2,-3 4,-6 6,-5 4,-10 8,-8 7,-12 11,-11 10,-8 9,-7 5,0 4</inkml:trace>
  <inkml:trace contextRef="#ctx0" brushRef="#br0" timeOffset="1.14597E6">20617 11948,'4'0,"-3"0,-1-4,-1-6,-5 0,0-4,-4 2,-5 2,-3 7,-3 4,2 6,0 2,4 3,4 4,3 3,9-1,7 0,6-3,6-4,2-4,3-7,1-4,-5-5,-1-1,-4-3,-5-3,-8 0,-5 0,-6 2,-6 0,-4 1,-4 4,-2 3,-1 3,0 5,-1 7,5 7,6 3,5 4,9-3,8-4,8-6,4-3,4-4,2-2,-3-5,-2-3,-3-3,-6-5,-8-3,-8 1,-9 3,-5 8,1 10,2 8,5 6,9 0,7-3,9-9,-4-4,-6-4,-9 0,-3-1</inkml:trace>
  <inkml:trace contextRef="#ctx0" brushRef="#br1" timeOffset="1.15053E6">21125 11900,'4'0,"1"4,0 6,0 8,-2 11,-2 12,0 7,0 4,-1 2,-5-1,0-5,-1-7,2-14,1-16,-3-14,-1-6</inkml:trace>
  <inkml:trace contextRef="#ctx0" brushRef="#br1" timeOffset="1.15084E6">21052 11924,'4'0,"2"-4,3-2,5 1,3 1,8 1,4 1,4 1,6 5,4 1,3 5,2 0,-4-2,-4 3,-5-2,-5-1,-7 1,-12 0,-11 2,-11-1,-7 2,-4 4,-8 2,-1-1,-5 0,0-3,-2-3,1-4,-1-3,1-7,4-2,2-4,4-2,5 6,7 4</inkml:trace>
  <inkml:trace contextRef="#ctx0" brushRef="#br1" timeOffset="1.15135E6">21947 11972,'0'-4,"-4"-5,-6-2,-4 2,-5 1,-3 4,-2 1,-1 5,-5 8,0 5,4 4,2 8,6 2,9 2,7 2,8 1,11-2,6-6,8-7,7-8,1-5,2-7,3-9,-3-6,-8-4,-5-4,-8-1,-11 0,-12-1,-8 0,-8 1,-4 5,-2 0,-1 5,-1 5,5 4</inkml:trace>
  <inkml:trace contextRef="#ctx0" brushRef="#br1" timeOffset="1.15192E6">22213 11997,'0'4,"0"5,-4 6,-1 4,-1 3,2 2,5 1,7 0,6-4,4-5,8-6,4-9,0-8,0-7,-2-2,-5-1,-2-3,-6-2,-4-1,0 4,-3 8,-2 11,-2 9,-2 7,3 2,5 0,4 3,5-3,3-5,5-3,3-5,0-7,0-3,-2-4,-6-6,-6-4,-6-2,-8-3,-6 0,-5-2,-6 1,-4 0,-3 5,-2 4,-1 7,4 4</inkml:trace>
  <inkml:trace contextRef="#ctx0" brushRef="#br1" timeOffset="1.15246E6">22939 12093,'4'0,"6"0,4 0,5 0,3 0,2-4,1-1,0-5,0-3,1-1,-6-1,-5-3,-9-2,-10-2,-9 3,-6 4,-3 2,-3 6,-1 4,0 8,0 10,0 7,5 4,6 6,5 1,5 0,7-2,7-3,7-1,8-5,5-7,5-2,5-2,5-4,-2-7,1-4,-4 0,-7-1</inkml:trace>
  <inkml:trace contextRef="#ctx0" brushRef="#br1" timeOffset="1.15269E6">23423 12311,'0'-4,"0"-6,0-4,0-5,0-3,0-6,0-3,0 1,4-4,1 1,0 1,4 2,3 6,5 4,3 4,2 5,2 5,5 3,6 7,0 2,-5 0</inkml:trace>
  <inkml:trace contextRef="#ctx0" brushRef="#br1" timeOffset="1.15347E6">23931 11997,'-4'-5,"2"4,2 5,1 7,1 13,-1 11,0 12,-1 11,1 3,-1 3,-4-4,-2-5,1-7,5-12,2-16,2-16,-1-12,-5-14,-1-11,-1-7,0 2</inkml:trace>
  <inkml:trace contextRef="#ctx0" brushRef="#br1" timeOffset="1.15381E6">23906 12021,'0'-4,"-4"-2,-1-3,4-1,6 2,7 2,9 6,10 3,7 1,10 5,5-1,6 0,0 1,-4 5,-5-1,-10 1,-12 3,-14-1,-15 0,-11 1,-11-1,-10 0,-4-3,-4-3,-3 1,-2-2,-1-6,2-4,6-2,4-4,5-1,12 5,12 2,8 3</inkml:trace>
  <inkml:trace contextRef="#ctx0" brushRef="#br1" timeOffset="1.15426E6">24681 12021,'0'-4,"-5"-2,-4 1,-6 1,-4 1,-3 1,-2 5,-1 2,0 4,0 5,4 9,2 3,3 2,6 5,7 1,9-2,8-2,9-6,10-3,2-5,4-9,4-7,2-6,-2-7,-8-5,-6-4,-9-2,-6-1,-11-1,-5 1,-7 0,-6 0,-4 4,-4 2,-1 4,-1 5,-1 3,5 8,6 3</inkml:trace>
  <inkml:trace contextRef="#ctx0" brushRef="#br1" timeOffset="1.15451E6">24947 12045,'4'0,"5"0,2 4,-2 6,3 9,-2 5,-2 3,-2 1,-3 0,-1-1,-2-9,0-11,0-12,-1-5</inkml:trace>
  <inkml:trace contextRef="#ctx0" brushRef="#br1" timeOffset="1.15466E6">24898 11876,'4'0,"6"0,5 0,0 4,-3 1</inkml:trace>
  <inkml:trace contextRef="#ctx0" brushRef="#br1" timeOffset="1.15505E6">25309 11997,'0'-5,"-4"4,-1 5,0 7,-4 5,1 4,1 3,2 6,1 1,2 1,2-2,4-5,-3-7,-1-10,0-7</inkml:trace>
  <inkml:trace contextRef="#ctx0" brushRef="#br1" timeOffset="1.15532E6">25213 12142,'0'-4,"4"-2,5-3,6-5,8-4,5 1,1 0,4 2,1 0,-2 2,-2 4,-1 3,-3 2,-1 7,-4 6,-3 2,-3 3,-1 4,-3 6,2 4,-3 1,-2-1,2 0,2-5,1-11,-4-7</inkml:trace>
  <inkml:trace contextRef="#ctx0" brushRef="#br1" timeOffset="1.15556E6">25721 12021,'0'-4,"4"-2,5 1,6 1,4 1,3 1,6-3,7-1,1 1,2 1,0 1,1-3,-2 0,-3 0,-11 2,-10 2</inkml:trace>
  <inkml:trace contextRef="#ctx0" brushRef="#br1" timeOffset="1.1558E6">26011 11948,'0'4,"4"6,2 5,-1 4,-1 3,3 2,0 0,0 2,1-1,1 0,2 0,3-1,0-7,-7-8,-4-5</inkml:trace>
  <inkml:trace contextRef="#ctx0" brushRef="#br0" timeOffset="1.16488E6">9005 13013,'-4'0,"-1"-5,3-4,8-2,6-2,9-4,9-7,13-7,10-7,14-10,10-8,10-8,7-4,2-4,3 2,-4 2,-5 3,-6 4,-9 9,-9 5,-12 7,-10 9,-10 7,-5 6,-4 8,-7 0,-1 2,-5-1,-3 0</inkml:trace>
  <inkml:trace contextRef="#ctx0" brushRef="#br0" timeOffset="1.1683E6">13916 8803,'4'0,"1"-4,1-5,2-2,0-2,-5 0,-7 3,-8 3,-5 2,-4 3,-3 5,-1 7,0 5,3 5,2-2,5 1,4 1,8 1,9-3,8-4,5-5,-1-8,2-4,0-6,-2-5,-5-4,-4-4,-8 2,-5 1,-4 3,-6 4,-1 1,-1 1,-3 4,-1 5,1 8,6 7,3 5,5 3,6-1,4-2,5-2,0-10,-1-5</inkml:trace>
  <inkml:trace contextRef="#ctx0" brushRef="#br3" timeOffset="5.90187E6">3369 13400,'-4'0,"-2"-4,-3-2,-5 1,-4 5,-3 2,-2 6,-1 4,3 6,2 3,3 2,5 1,8 1,5 1,6-1,6 0,4-5,4-1,6-4,2-8,1-6,-1-7,-2-7,-1-1,-6-2,-6-3,-5-1,-5-3,-7-1,-8 4,-5 1,-6 4,-2 4,-2 4,0 8,3 7,6 7,6 4,8 4,9-2,3-1,5-4,2-4,4-5,2-3,1-2,1-6,-4-6,-6-6,-9-4,-6-2,-7 1,-6 6,-5 0,-4 3,6 4,10-1,6 0</inkml:trace>
  <inkml:trace contextRef="#ctx0" brushRef="#br1" timeOffset="5.90466E6">3949 13303,'0'-4,"4"-2,2-3,-1 3,-1 8,-1 6,3 12,1 9,-2 13,4 7,-1 8,-1 2,-2-1,2-1,0-7,-1-8,3-6,-1-6,-6-12,-2-13,-2-8</inkml:trace>
  <inkml:trace contextRef="#ctx0" brushRef="#br1" timeOffset="5.90497E6">3998 13714,'0'-4,"0"-6,0-4,0-5,0-3,0-2,4-1,5 0,6-5,4 0,3-4,6-5,2 1,1 3,-2 2,-1 4,-1 6,-1 7,-6 11,-1 9,-4 10,-5 9,0 10,-1 7,-3 5,-2 3,-2 2,4-4,-1-5,0-2,-1-3,-2-4,0-2,-1-4,-1-9,0-12,0-7</inkml:trace>
  <inkml:trace contextRef="#ctx0" brushRef="#br1" timeOffset="5.90527E6">4336 13545,'0'-4,"0"-6,0-5,4-4,6-3,5-2,4 0,3-6,2 0,5-1,1 2,1 2,-2 4,-1 8,-6 9,-6 10,-6 13,-5 12,-3 9,-2 6,-1 4,0 2,0-3,4-2,2-4,4-5,4-5,1-3,-3-6</inkml:trace>
  <inkml:trace contextRef="#ctx0" brushRef="#br1" timeOffset="5.90595E6">4893 13521,'4'0,"5"0,6 0,4-5,7-4,8-6,1-8,4-4,-1-7,-3-4,-7-1,-9 2,-7 4,-10 3,-5 2,-7 7,-9 6,-6 6,-6 9,-7 8,-1 11,-2 6,2 8,8 6,4 4,8 4,6 2,10 0,10 1,7-4,6-7,7-4,4-10,4-8,1-11,2-11,3-9,-1-6,0-7,-2-4,-3-1,-4 2,-7 5</inkml:trace>
  <inkml:trace contextRef="#ctx0" brushRef="#br1" timeOffset="5.90659E6">5497 13158,'0'4,"0"5,5 10,0 10,0 8,-1 6,-1-1,-1 2,-1-3,4-5,0-4,0-11,-1-14,-5-12,-3-9,0-7,0-3,1-2,1-1,5-4,2 0,4 0,5 2,4-3,3 0,6 2,3 5,0 4,-1 4,-1 6,-1 9,-1 8,-6 12,-5 7,-6 7,-4 7,-3 5,-2-2,4 1,0 2,0-4,3 1,1-4,-1-4,2-3,4-8,-1-11,-1-8</inkml:trace>
  <inkml:trace contextRef="#ctx0" brushRef="#br1" timeOffset="5.90689E6">5981 13206,'4'0,"2"-4,7-1,7-5,7-4,7 1,7-3,4 3,3-2,-3 3,0-2,-5 2,-4 4,-4-2,-4 1,-11 2,-7 2</inkml:trace>
  <inkml:trace contextRef="#ctx0" brushRef="#br1" timeOffset="5.90711E6">6247 13085,'0'4,"0"6,0 5,0 4,0 7,0 7,0 7,0 0,4 2,2 1,-1-1,3-5,1-4,-2-4,2-2,4-2,0-9,1-8,-1-5</inkml:trace>
  <inkml:trace contextRef="#ctx0" brushRef="#br1" timeOffset="5.90735E6">6659 13085,'0'4,"0"6,0 5,0 8,0 8,0 8,0 5,0 3,0 2,0 1,0 0,0-4,0-6,0-14,0-15,0-10</inkml:trace>
  <inkml:trace contextRef="#ctx0" brushRef="#br1" timeOffset="5.90759E6">6634 12746,'0'0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3:01.608"/>
    </inkml:context>
    <inkml:brush xml:id="br0">
      <inkml:brushProperty name="width" value="0.2" units="cm"/>
      <inkml:brushProperty name="height" value="0.2" units="cm"/>
      <inkml:brushProperty name="ignorePressure" value="1"/>
    </inkml:brush>
  </inkml:definitions>
  <inkml:trace contextRef="#ctx0" brushRef="#br0">14643 458,'0'-4,"0"-4,0 2,3 6,8 7,9 13,7 18,5 22,5 21,2 21,1 15,1 9,-5 2,0-6,-4-12,-4-18,-3-21,-6-18,-3-19,-4-22,-1-21,-3-20,2-19,1-25,3-21,5-21,3-17,4-12,5-4,3 1,2 8,-1 11,-3 18,-5 19,-2 22,-7 18,-5 15,-6 10,0 8,-2 12,-1 7</inkml:trace>
  <inkml:trace contextRef="#ctx0" brushRef="#br0" timeOffset="1">15707 458,'0'4,"0"8,0 10,0 12,0 16,0 13,0 15,0 13,-3 5,-1 2,3-2,2-5,1-7,0-11,-1-10,0-13,0-6,0-8,2-13,2-19,-1-9</inkml:trace>
  <inkml:trace contextRef="#ctx0" brushRef="#br0" timeOffset="2">16095 502,'0'3,"0"6,0 4,0 8,0 11,0 12,0 12,3 16,1 15,0 13,0 10,-2 0,3-4,0-8,3-14,0-18,1-15,0-21,-1-16</inkml:trace>
  <inkml:trace contextRef="#ctx0" brushRef="#br0" timeOffset="3">16056 545,'-3'0,"2"0,1-3,4-2,8 0,8-3,8 1,9 0,7 3,7 1,4 5,3 6,-2 5,-3 4,-6 3,-9 2,-12 1,-10 3,-8 6,-8 0,-12 3,-9-1,-8 0,-6-1,-7-2,-6-7,-1-4,-2-1,0-4,3-1,6 0,7-1,10 1,11 1,13 2,9 1,10 3,8 4,10 9,9 6,6 8,4 10,7 7,2 2,3 3,1-1,1-4,-1-6,-2-10,-5-8,-8-9,-8-8,-9-10,-8-10,-8-13,-7-6</inkml:trace>
  <inkml:trace contextRef="#ctx0" brushRef="#br0" timeOffset="4">16753 807,'-3'0,"-2"-4,4-1,9 1,9-4,12-3,11-4,14-3,16-2,15-6,9-1,9-4,7 0,0 1,-4 2,-11 6,-15 7,-15 6,-21 7,-18 6</inkml:trace>
  <inkml:trace contextRef="#ctx0" brushRef="#br0" timeOffset="5">17256 742,'3'3,"2"6,-1 8,3 12,-1 13,3 18,0 16,-2 19,1 10,-1 8,-1-6,1-9,0-15,2-13,-1-15,-5-21,-6-19,-3-13</inkml:trace>
  <inkml:trace contextRef="#ctx0" brushRef="#br0" timeOffset="6">17818 916,'0'-4,"0"3,0 5,0 9,0 14,0 17,0 16,3 12,4 9,9 2,6-2,8-8,8-12,10-16,11-17,5-20,4-18,2-20,-3-14,-1-13,-7-10,-9-9,-10-6,-12 0,-14-2,-13 7,-9 9,-7 8,-8 7,-3 9,-3 9,-1 9,2 6,2 3,6 0,6-1,6 4</inkml:trace>
  <inkml:trace contextRef="#ctx0" brushRef="#br0" timeOffset="7">19018 720,'0'3,"0"6,-4 8,-3 9,-5 14,-7 13,-6 14,-6 12,-1 7,2-1,3-2,2-13,6-10,6-12,5-18,4-17,6-15,6-19,2-12,2-16,-1 1</inkml:trace>
  <inkml:trace contextRef="#ctx0" brushRef="#br0" timeOffset="8">18940 698,'4'-4,"0"-4,3-6,1-3,2 1,-1 7,2 8,2 9,2 10,2 13,1 13,4 13,5 8,5 8,0 3,1 3,1-1,2-2,-2-7,-3-7,-4-12,-4-9,-5-9,-5-5,-9-9,-8-9,-11-12,-1-4</inkml:trace>
  <inkml:trace contextRef="#ctx0" brushRef="#br0" timeOffset="9">18747 1308,'3'0,"8"0,8 0,12 0,9 0,9-3,5-2,7-4,3-3,0-8,0-4,-12 3</inkml:trace>
  <inkml:trace contextRef="#ctx0" brushRef="#br0" timeOffset="10">19715 633,'0'7,"0"10,3 10,1 11,0 14,0 13,-2 10,3 4,0 3,0-2,-2-6,-1-5,0-11,1-7,2-9,2-8,4-6,3-7,6-8,6-6,8-4,9-3,10-1,9-4,4-2,4 2,-1 0,-4 2,-8 1,-9 4,-7 3,-7 0,-9-1</inkml:trace>
  <inkml:trace contextRef="#ctx0" brushRef="#br0" timeOffset="11">21476 529,'0'-5,"0"4,0 10,0 19,0 19,0 25,0 19,0 19,0 13,0 6,4-6,2-8,4-15,-1-20,4-18,3-21,-1-16</inkml:trace>
  <inkml:trace contextRef="#ctx0" brushRef="#br0" timeOffset="12">21377 585,'4'-5,"10"-1,11-5,10-5,11-9,15-6,10-6,10-2,3 0,-4 3,-6 3,-9 6,-14 13,-17 14,-17 16,-21 10,-9 1</inkml:trace>
  <inkml:trace contextRef="#ctx0" brushRef="#br0" timeOffset="13">21476 1033,'0'4,"4"3,10-6,7-2,8-7,12-1,12-4,9-5,11-3,6-4,3-2,-1 4,-6 0,-10 5,-17 5</inkml:trace>
  <inkml:trace contextRef="#ctx0" brushRef="#br0" timeOffset="14">22719 529,'0'5,"0"11,-4 12,-6 16,-10 19,-5 18,-7 15,-3 9,2 6,0-1,8-10,6-17,4-18,7-21,6-21,3-21,2-9</inkml:trace>
  <inkml:trace contextRef="#ctx0" brushRef="#br0" timeOffset="15">22744 445,'4'0,"1"5,5 6,4 11,4 11,4 9,6 13,2 15,5 10,1 11,2 4,4 0,-2-2,-2-7,-1-9,-5-12,-5-13,-6-11,-8-7,-9-9,-14-9,-10-8,-10-9,1-5</inkml:trace>
  <inkml:trace contextRef="#ctx0" brushRef="#br0" timeOffset="16">22594 1229,'5'0,"5"0,9 0,6 0,7 0,11 0,7 0,7-5,6-6,2-6,2-5,-11 1</inkml:trace>
  <inkml:trace contextRef="#ctx0" brushRef="#br0" timeOffset="17">24086 417,'-5'0,"-4"0,-7 0,-3 5,-8 1,-7 10,-7 6,-4 9,-4 9,3 12,1 12,3 8,9 7,6 4,8 3,7-5,5-1,8-5,9-10,10-12,11-10,13-12,11-12,9-13,6-18,5-11,1-11,-3-5,-6-5,-10 0,-10 2,-14 10</inkml:trace>
  <inkml:trace contextRef="#ctx0" brushRef="#br0" timeOffset="18">24160 417,'0'5,"0"6,0 6,0 5,0 3,0 3,0 1,0 0,0-5</inkml:trace>
  <inkml:trace contextRef="#ctx0" brushRef="#br0" timeOffset="19">24757 445,'0'-5,"4"-1,2 5,-1 7,-1 12,-1 18,-1 16,-5 19,-2 17,-1 6,2 8,-4 0,1-8,0-10,2-10,2-13,1-11,1-20,1-15</inkml:trace>
  <inkml:trace contextRef="#ctx0" brushRef="#br0" timeOffset="20">25229 389,'0'5,"-4"6,-2 11,1 11,-4 14,0 14,-2 15,0 14,-2 10,1 8,3-1,-2-3,2-7,1-8,8-17,2-14,6-17,2-12,3-10,3-13,4-8,2-8,6-2,3-4,4 0,5-1,8-3,4 2,2 0,-4 2,-2 0,-5 2,-9-2,-12-1,-8 0</inkml:trace>
  <inkml:trace contextRef="#ctx0" brushRef="#br0" timeOffset="21">26024 445,'4'0,"6"5,1 11,-1 12,-3 16,-2 14,-2 17,-1 15,-6 10,-2 3,0-1,6-5,2-9,1-14,0-15,4-14,-4-13,-2-18,-1-10</inkml:trace>
  <inkml:trace contextRef="#ctx0" brushRef="#br0" timeOffset="22">26422 529,'-4'0,"2"0,7 0,10-5,15-1,16 0,12 1,14-3,11-1,4-3,0 1,-2-4,-3 2,-11 3,-9 3,-15-3,-16 2</inkml:trace>
  <inkml:trace contextRef="#ctx0" brushRef="#br0" timeOffset="23">26894 529,'-4'0,"-2"5,1 6,1 11,0 11,3 14,0 14,0 15,1 14,0 5,1 2,-1-2,0-12,0-11,0-13,4-16,2-11,-1-15,0-16,-2-8</inkml:trace>
  <inkml:trace contextRef="#ctx0" brushRef="#br0" timeOffset="24">27888 249,'-4'5,"-6"6,-5 6,-5 14,-6 17,-5 19,-8 21,-7 16,-3 13,-3 6,0 1,4-6,6-13,7-16,8-18,13-26,10-25,9-25,3-13</inkml:trace>
  <inkml:trace contextRef="#ctx0" brushRef="#br0" timeOffset="25">27814 389,'4'5,"2"6,3 6,5 5,5 3,-2 8,1 2,1 10,3 6,4 9,4 9,0 12,-1 5,3 4,1 0,-1-1,-3-6,0-12,-7-9,-2-10,-5-10,-4-15,-9-24,-5-10</inkml:trace>
  <inkml:trace contextRef="#ctx0" brushRef="#br0" timeOffset="26">27565 1145,'-4'0,"3"0,5 0,11 0,11 0,10 0,12 0,9 0,9-5,5-6,-1-6,1-5,-13 1</inkml:trace>
  <inkml:trace contextRef="#ctx0" brushRef="#br0" timeOffset="27">28286 417,'0'5,"4"1,6 0,5-1,9-2,13 0,16-2,17-6,14-6,12-6,8-5,3-4,-4 3,-7 0,-11 5,-21 9,-20 7</inkml:trace>
  <inkml:trace contextRef="#ctx0" brushRef="#br0" timeOffset="28">28833 445,'0'5,"0"6,4 11,1 15,1 17,-2 18,-1 15,-1 12,-1 9,0-1,-1-3,4-10,1-12,4-15,1-14,-2-21,-1-20,-3-22,-2-10</inkml:trace>
  <inkml:trace contextRef="#ctx0" brushRef="#br0" timeOffset="29">29678 361,'4'0,"-3"0,-1 5,-1 11,0 12,0 11,0 13,0 17,1 11,-1 11,1 4,0 0,0-2,1-6,-1-10,4-12,1-13,1-11,-2-6,-1-16,-1-9</inkml:trace>
  <inkml:trace contextRef="#ctx0" brushRef="#br0" timeOffset="30">30423 473,'-4'-5,"-6"-1,-5 0,-9 1,-4 6,-6 3,-2 11,-2 7,0 14,3 10,-1 17,5 12,4 7,6 9,8 3,9 1,10-8,12-13,16-14,19-18,18-21,13-18,9-15,6-14,-1-13,-5-14,-5-7,-14-8,-14-7,-19 0,-15-1,-21 2,-20 10,-20 5,-12 9,-11 7,-9 12,0 6,1 2,5 6,3 5,9 0,7 2,6 3,7 2,6-2,9 0</inkml:trace>
  <inkml:trace contextRef="#ctx0" brushRef="#br0" timeOffset="31">31268 361,'4'0,"2"5,-1 6,0 11,2 11,1 14,-2 14,-1 15,-2 18,-1 13,-2 2,0-3,5-5,0-11,0-10,3-15,1-13,-6-21,-8-20,-3-21,1-9</inkml:trace>
  <inkml:trace contextRef="#ctx0" brushRef="#br0" timeOffset="32">31219 445,'4'0,"1"5,5 1,0 5,3 0,3 3,3 9,7 5,12 8,11 1,12 5,2 0,4-2,3-4,-2-3,-8-7,-10-3,-10-6,-15-5,-17-10,-9-5</inkml:trace>
  <inkml:trace contextRef="#ctx0" brushRef="#br0" timeOffset="33">32113 305,'0'5,"0"6,0 6,0 14,0 17,0 14,0 15,0 15,0 9,5 8,0 3,5-7,0-7,2-11,0-16,2-14,2-13,-1-9,-3-15,-8-16,-9-13,-3-6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3:05.666"/>
    </inkml:context>
    <inkml:brush xml:id="br0">
      <inkml:brushProperty name="width" value="0.2" units="cm"/>
      <inkml:brushProperty name="height" value="0.2" units="cm"/>
      <inkml:brushProperty name="ignorePressure" value="1"/>
    </inkml:brush>
  </inkml:definitions>
  <inkml:trace contextRef="#ctx0" brushRef="#br0">114 265,'0'-3,"-4"-2,-4 4,-6 6,-4 12,1 15,0 20,3 23,3 20,4 19,3 16,6 8,11-2,6-10,8-14,11-24,7-26,3-28,5-30,1-27,-1-27,-1-24,-6-20,-8-17,-5-11,-9-2,-8 5,-8 11,-4 22,-7 31,-3 37,-4 36,-1 36,2 31,2 23,7 14,6 5,11-1,9-11,12-15,12-20,4-20,5-20,4-18,-2-15,-2-20,-1-19,-2-18,-3-19,-3-16,-6-19,-6-13,-7-12,-7-6,-13-2,-12 5,-13 9,-12 16,-9 18,-6 18,-5 20,-1 15,3 14,5 8,10 1,13 4,9-1,7 2</inkml:trace>
  <inkml:trace contextRef="#ctx0" brushRef="#br0" timeOffset="1269.9561">1583 415,'0'3,"-4"9,-1 10,0 15,1 19,5 23,2 19,1 14,4 11,0 2,2-3,0-3,-1-11,0-13,0-19,-2-20,1-18,-3-19,-4-21,-2-10</inkml:trace>
  <inkml:trace contextRef="#ctx0" brushRef="#br0" timeOffset="1503.6392">1470 1203,'4'0,"5"0,4-4,13-1,12-3,12-8,13-4,10-7,5-2,1 1,-2 1,-10 1,-9 6,-14 5</inkml:trace>
  <inkml:trace contextRef="#ctx0" brushRef="#br0" timeOffset="1790.0371">2034 478,'0'-3,"-3"-2,-2 4,0 9,1 15,1 17,1 20,5 19,2 16,0 15,3 6,4 2,0-1,1-10,3-12,3-15,1-17,-2-16,-1-16,-3-17,-3-14,-5-8</inkml:trace>
  <inkml:trace contextRef="#ctx0" brushRef="#br0" timeOffset="2172.8386">2599 415,'0'7,"-4"13,-5 18,-4 17,-5 21,-3 15,3 15,0 10,3 4,0-1,4-5,2-12,3-16,4-19,-4-24,1-27,1-16</inkml:trace>
  <inkml:trace contextRef="#ctx0" brushRef="#br0" timeOffset="2484.8176">2599 478,'0'-7,"0"-6,0-5,4 2,1 6,4 12,0 13,2 16,0 16,2 14,2 13,2 10,3 7,1 5,5 8,6 1,1 1,3-4,-1-4,1-8,-2-12,-2-8,-3-13,-3-13,-6-9,-9-15,-8-10</inkml:trace>
  <inkml:trace contextRef="#ctx0" brushRef="#br0" timeOffset="2707.0565">2441 1330,'4'0,"5"0,5-3,7-2,9 0,6-2,5-4,7-4,3-2,-4-7,-9 2</inkml:trace>
  <inkml:trace contextRef="#ctx0" brushRef="#br0" timeOffset="3334.6257">3028 542,'-3'4,"1"1,6-1,10-4,14-5,13-7,16-7,17-5,11-5,7-5,3-1,1 3,-9 6,-11 8,-14 7,-19 8,-19 10,-19 9,-9 3</inkml:trace>
  <inkml:trace contextRef="#ctx0" brushRef="#br0" timeOffset="3602.4529">3412 521,'0'4,"0"4,0 9,4 8,1 15,0 14,3 17,0 14,-1 15,1 11,1 6,1 0,0-4,1-12,4-14,-2-16,2-13,-3-15</inkml:trace>
  <inkml:trace contextRef="#ctx0" brushRef="#br0" timeOffset="4100.6072">4226 31,'0'4,"0"8,4 6,1 7,0 10,-2 6,0 4,-5 1,-2 0,-1-7</inkml:trace>
  <inkml:trace contextRef="#ctx0" brushRef="#br0" timeOffset="5252.6945">5084 542,'4'-7,"1"-6,0-5,-5-2,-6-2,-6 3,-9 4,-8 6,-11 3,-10 8,-8 9,-6 11,1 8,2 7,5 5,12-2,13-4,12-5,13-3,15-7,18-3,15-5,13-5,8-3,9-3,3-1,-2-2,-4 4,-8 4,-8 6,-8 6,-9 9,-10 9,-9 7,-8 9,-6 7,-2 4,-3 3,-3-1,-6-3,-8-1,-9-5,-7-8,-10-5,-8-7,-6-9,-10-10,-3-11,-2-10,1-9,4-10,7-7,10-7,14-4,13 0,11 5,12 0,10 2,7 8,5 3,4 3,-4 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3:22.693"/>
    </inkml:context>
    <inkml:brush xml:id="br0">
      <inkml:brushProperty name="width" value="0.2" units="cm"/>
      <inkml:brushProperty name="height" value="0.2" units="cm"/>
      <inkml:brushProperty name="ignorePressure" value="1"/>
    </inkml:brush>
  </inkml:definitions>
  <inkml:trace contextRef="#ctx0" brushRef="#br0">0 189,'0'-4,"4"-6,6-5,9-4,5-3,8-1,5-2,6 4,-1 1,1 4,-3 5,-9 8,-4 9,-8 8,-7 5,-9 8,-10 7,-7 6,-6 10,-7 7,-4 3,0 3,1 0,1 1,6-7,2-4,5-7,6-7,4-7,3-4,2-3,1-1,5-1,1 0,1 0,2 0,-1 0,0 1,-3-4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13:23.027"/>
    </inkml:context>
    <inkml:brush xml:id="br0">
      <inkml:brushProperty name="width" value="0.2" units="cm"/>
      <inkml:brushProperty name="height" value="0.2" units="cm"/>
      <inkml:brushProperty name="ignorePressure" value="1"/>
    </inkml:brush>
  </inkml:definitions>
  <inkml:trace contextRef="#ctx0" brushRef="#br0">0 0,'0'4,"4"2,2 3,-1 5,-1 4,-1 3,-1-3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2.993"/>
    </inkml:context>
    <inkml:brush xml:id="br0">
      <inkml:brushProperty name="width" value="0.2" units="cm"/>
      <inkml:brushProperty name="height" value="0.2" units="cm"/>
      <inkml:brushProperty name="color" value="#F6630D"/>
      <inkml:brushProperty name="ignorePressure" value="1"/>
    </inkml:brush>
  </inkml:definitions>
  <inkml:trace contextRef="#ctx0" brushRef="#br0">73 0,'0'3,"0"2,0 4,0 6,-3 9,-2 7,-4 5,-2 7,-1 2,0 1,1-3,2-8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3:53.797"/>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1112 1383,'0'-4,"0"2,4 11,2 11,-1 11,-1 12,-1 12,3 8,0 6,0 3,-2-1,-1-6,3-9,0-10,-1-9,4-11,3-13,0-14,-2-10,-2-4</inkml:trace>
  <inkml:trace contextRef="#ctx0" brushRef="#br0" timeOffset="484.2274">1402 1310,'0'4,"0"6,0 5,0 8,0 9,0 6,0 6,4 7,2 4,-1 4,-1 1,-1-2,-1-2,-1-7,-1-8,5-6,0-6,0-11,-1-9</inkml:trace>
  <inkml:trace contextRef="#ctx0" brushRef="#br0" timeOffset="1253.0563">1305 2230,'0'-5,"0"4,-4 1,3 1,5 1,7-1,5 0,4-1,3 1,1-5,2-2,-1-3,0-1,-4-2,-10 4,-6 5</inkml:trace>
  <inkml:trace contextRef="#ctx0" brushRef="#br0" timeOffset="2481.5166">773 2471,'4'0,"6"0,5 0,4 0,3 0,6 5,6 0,6 4,9 1,7-2,8-2,8-2,5-1,6-7,5-5,0-6,-3-8,-3-5,-8-2,-7 1,-8 1,-14 0,-9 2,-8 5,-13 6,-12 6,-12 4,-7 3,-2 1</inkml:trace>
  <inkml:trace contextRef="#ctx0" brushRef="#br0" timeOffset="2983.6553">797 2351,'0'4,"-4"1,-1 4,0 5,0 8,-2 4,0 3,1-1,-3 0,1-1,1-5</inkml:trace>
  <inkml:trace contextRef="#ctx0" brushRef="#br0" timeOffset="3721.1267">1281 2834,'4'4,"6"2,5-1,4-5,3-2,2-2,5 1,1 1,1-4,2-1,0 1,-1 2,-2-3,-3-1,-5 2</inkml:trace>
  <inkml:trace contextRef="#ctx0" brushRef="#br0" timeOffset="5415.4306">265 2036,'0'-4,"-4"-2,-5 1,-6 5,-4 7,-7 6,-4 5,0 7,-3 9,-1 2,6 3,8-1,6 1,11-1,10-4,11-3,12-7,4-8,5-6,3-5,0-7,0-4,-2-5,-5-4,-3 0,-8 7,-8 8,-6 10,-5 5,-4 6,-1 3,-1 5,3 7,2 0,0 3,4 3,0 3,-1-3,2 1,0 0,-2-3,2-3,0-1,-2-2,-2-2,-2-3,2-7,2-2,-2-1,-1 1,-2 1,0 0,3-2,0-1,0 1,3-3,1 0,1-3,1 1,2 1,2-1,4 1,2-2,2-3,0-4,2-2,4-2,1-2,4 4,0 1,3-1,3 0,3-1,7-2,2 0,2 3,-5 2,-3-1,-4-1,-6-1,-5-2,-7 4,-13-3,-7-2</inkml:trace>
  <inkml:trace contextRef="#ctx0" brushRef="#br0" timeOffset="7649.3619">193 1988,'0'-4,"0"-6,0-9,0-5,0-8,0-5,-4-10,-2-5,-3-5,-1-2,2 1,-2 2,0 3,-1 5,0 4,3 5,-2 4,1 1,2 1,2 3,2 2,1 2,2 1,0 0,0 1,5 5,1 1,-1-1,4-1,3-1,5 3,-1 0,1 4,2-1,5 3,4-1,0-2,0 1,-1-1,0 3,2-2,2 2,-2 3,0 3,-2 3,-5 5,-3 3,0 1,-7-2,-6-4,-8-3,-4-5,-4-5,-6-5,1-3,-2-2,3-2,-1 0,2 0,-1 0,3 0,2 0,3 1,3 0,1-1,2 1,0 0,5 4,1 1,4 5,4-1,4-1,3 2,2 3,1 8,1 9,0 7,0 5,0 4,-1 3,1-4,-1-5,-4-9,-1-10,-4-13,-5-7,1-5,-2-5,1-2,4-2,-1 1,1 1,3 4,-1 3,-1 1,3 2,2 1,1 4,2 2,1 0,0 2,0 5,-3 8,-6 8,-5 8,-5 10,-7 9,-3 7,-1 2,1 1,1-1,5-1,3-2,0-4,0-3,4-3,-1-2,4-6,-1-10,-2-11,3-5,-2-6,2-5,4-7,7-5,8-5,3 0,9-4,4 1,8-1,7 1,4 3,5 4,2 2,-2 6,-2 3,-3 4,-9 5,-10 4,-9 4,-10 5,-10 7,-8 5,-6 1</inkml:trace>
  <inkml:trace contextRef="#ctx0" brushRef="#br0" timeOffset="8024.1261">1693 512,'4'0,"5"-4,6-2,8-3,9-1,6-2,6-4,3 2,3 2,-1 4,-3-1,-1 1,-5 1,-5 3,-4 2,-7 5,-8 6,-7 2</inkml:trace>
  <inkml:trace contextRef="#ctx0" brushRef="#br0" timeOffset="8269.5123">2080 802,'4'0,"9"0,8-4,7-1,4 0,4 0,0 2,-1 1,-4 1,-6 5,-7 2</inkml:trace>
  <inkml:trace contextRef="#ctx0" brushRef="#br0" timeOffset="10069.4728">2152 1649,'0'-4,"4"-2,6 1,5-3,4-1,3 2,6 2,2 2,0 1,0 5,-2 7,-6 5,-6 4,-6 3,-4 3,-8 0,-4 0,-4 0,-5 0,-4 0,-3-4,3-2,-1-4,0-5,0-4,-3-2,1-3,2 3,10 1,6 3,4 5,5 4,3 4,0 1,2 6,0 3,-2 3,2 1,-1 2,-2 3,-2 4,-2 1,-2-2,0 0,-1 1,0 1,-1-4,1 1,-1-4,1 1,0-3,4-3,2-3,-1-3,-1-1,-1-2,-1 0,-5-4,-2-2,-5 0,-4 2,-4-3,1-1,0-2,2 0,-1-2,0 1,-3 2,-2-1,-2 1,4 2,0-2,0 1,-1 2,-2-3,4 1,4 1,0-1,4-1,-2-1,2-5</inkml:trace>
  <inkml:trace contextRef="#ctx0" brushRef="#br0" timeOffset="11856.5564">1402 3439,'-4'0,"-1"-4,4-1,2 3,1 8,0 6,0 5,0 4,-1 2,-1 6,1 6,-1 1,0 3,0-1,-1-3,1-4,0-2,4-3,6-5,1-2,2-5,4-4,3-4,1-3,3-2,0 2,1 2,0-1,3 0,3-2,-2 0,0-2,-2 1,-1-1,-1-1,0 1,-1 0,-4-4,-1-2,-5-3,-4-5,1-4,-3-3,-1-2,-3-1,2-1,1-4,-2-5,-1-6,-1-4,-2-2,0-2,-1-2,-4 5,-2 5,0 6,2 4,1 3,-3 7,-1 10,2 7</inkml:trace>
  <inkml:trace contextRef="#ctx0" brushRef="#br0" timeOffset="14057.859">1330 3875,'0'-5,"4"0,1-4,0-5,0 4,-6 9,-7 7,-2 12,-7 11,-5 8,-8 7,-5 8,-7 7,-3 6,-3 5,-1 2,3 2,2 0,0-4,3-2,5-4,3-4,5-5,2-8,1-2,6-6,1-2,4-1,4-5,0-2,2-2,2-2,2-1,1 0,2 0,1-1,5-3,0-2,5 1,0 1,3-3,-1 0,1 1,3-3,-1 1,0-3,3 1,1 2,3 2,1-2,0 1,-2 1,-2-2,0 0,1-2,2 0,0-2,2 1,0-2,-4 1,-1 0,0 0,1-1,1 2,2-2,0 2,1-1,-4 0,-1 0,0-3,1 1,2-1,0 2,1 3,1 3,0 4,1 1,-1 2,5 0,1 1,-1 0,4 0,-1 0,4-1,3 0,3 1,3-1,2-4,1-1,1 0,4 1,2 1,3 1,5 1,-1 1,2-4,2-1,3 0,-3 1,0-2,1-1,2 1,-3-3,-1 1,2-3,1 1,2-2,1 0,1 0,0-4,1 2,0-1,0-3,-5-1,0-2,-5-2,0 4,-3 0,-3 0,-3-1,-3-2,-1 0,-2-1,0 3,0 1,-4 1,-2-3,1 0,-3-1,-1-1,-1-1,-1 0,-1 0,-3-4,-3-2,-3 1,-1 0,-2 2,0 1,0 1,-1 1,1 0,-4 0</inkml:trace>
  <inkml:trace contextRef="#ctx0" brushRef="#br0" timeOffset="16589.6641">1886 5108,'-4'0,"-6"0,4 0,6 0,8 0,10 4,6 2,8 3,6 5,10 4,8 3,7 2,6 5,7 2,7 5,6-1,4-1,3-2,2-2,0-3,0-1,-4-4,-6-7,-5-1,-9-3,-5-3,-5 2,-6-2,-4-1,-4-2,-1-1,-2-2,1-1,-1 0,-4 0,-1 0,-3-1,0 1,-3 4,-4 1,2 1,3-2,-1-1,2-1,2-1,-1-1,1 0,-2 0,0 0,-1-1,-4 1,1 0,-1 0,-2 0,-2 0,-2 0,-2 0,4 0,1 0,-1-4,-1-2,-2 1,0 1,-1 1,0 1,-1 1,0 1,0 0,-4-4,-6 3,-5 5,-4 7,-2 5,-7 9,-2 3,-1 2,-2 3,0 5,-3 4,1 3,-2 2,1-2,-1-2,1 1,3-3,3 0,3-4,1-3,2-3,-4-4,-1-1,0-2,1-8,2-12,0-6</inkml:trace>
  <inkml:trace contextRef="#ctx0" brushRef="#br0" timeOffset="18190.6544">4958 5713,'0'4,"4"2,2-5,3-3,5-4,8-10,4-6,6-8,11-7,5-9,3-6,5 3,2 1,-6 4,-3 7,-5 4,-7 8,-9 5,-6 5,-6 9,-2 11,-3 7,-4 7,-2 3,1 7,0 3,3-1,0 3,3 0,3-1,3-4,3-1,-2-2,-1-5,2-2,0-4,-2-1,0-3,-4 1,0-1,-2 1,-3-5,-7-4,-9-3,-2-1</inkml:trace>
  <inkml:trace contextRef="#ctx0" brushRef="#br0" timeOffset="18860.3764">5394 5665,'4'0,"5"0,6 0,8-4,5-2,1 1,-4 5,-3 2,0 2,0-1,0-1,-3 4,-1 1,-4 3,-4 4,1 0,-2 1,-3 3,3-3,-1 2,-2 1,2 5,1 4,-3 1,3 0,0-1,-3 0,3-2,0 0,-2 0,-3-1,4-4,-1-2,3-3,-1-1,-1-6,2-5,-5-7,-3-7,-7-5,-1-1</inkml:trace>
  <inkml:trace contextRef="#ctx0" brushRef="#br0" timeOffset="19389.7651">5369 5786,'5'-5,"4"0,6 0,4 1,-1 5,0 2,2 2,1-2,-3 4,-4 5,-1 4,-2 4,-4 6,-2 3,-2 5,-2 1,-1 2,-1 0,5-3,1-3,-1-3,0-1,3-7,0-1,4-4,-1-10,2-8,-1-9,-2-6,-2-1</inkml:trace>
  <inkml:trace contextRef="#ctx0" brushRef="#br0" timeOffset="20142.6071">5273 5979,'0'-4,"0"3,0 5,0 11,0 6,0 9,0 2,0 5,0 0,0-3,0-2,4-3,5-6,6-11,0-8</inkml:trace>
  <inkml:trace contextRef="#ctx0" brushRef="#br0" timeOffset="20877.5137">5829 4963,'4'0,"6"0,5 4,4 6,-2 5,2 4,-4 7,1 3,-3 1,-4 0,1-6,-1-7</inkml:trace>
  <inkml:trace contextRef="#ctx0" brushRef="#br0" timeOffset="21120.2589">6119 5084,'0'4,"0"6,4 5,2 4,-1 3,-1 1,3-2,1-1,-6-4,-3-5</inkml:trace>
  <inkml:trace contextRef="#ctx0" brushRef="#br0" timeOffset="21274.1413">5490 4915,'0'4,"5"1,0 5,4 3,1 5,2 3,0-2</inkml:trace>
  <inkml:trace contextRef="#ctx0" brushRef="#br0" timeOffset="21687.9722">5128 5132,'0'5,"-5"0,0 4,-4 5,-1 4,2 3,2 2,2 1,1-3</inkml:trace>
  <inkml:trace contextRef="#ctx0" brushRef="#br0" timeOffset="23922.9491">2007 3875,'4'0,"6"0,5 4,4 1,-2 4,2 1,0 2,2 0,2-3,-4 2,-5-6,-5 1,1-1,2 3,3 0,0 3,0 0,-1 1,0 0,3 1,2 3,1 2,3 3,-4 2,0-4,-4 0,0 1,2-4,-3 0,1 2,2 1,2 2,6 2,3 0,1 1,3 4,1 2,-1 4,2 0,-1 3,3-1,3 2,3-2,3-3,2-2,5-3,6-6,2-3,3-4,-2-1,-2-3,-3 1,-3-2,-3 2,0 3,-2 3,0 2,0 3,-1 0,1 2,0-5,5-4,0-6,1-1,-1-5,-2-4,-1-1,0-1,-2-1,-3 2,-3-1,1 1,-3 1,0 0,1 0,-2 0,1 0,1-4,-2-1,-3-1,0 2,-2 1,-2 1,-3 1,-2 1,-2 0,-1 0,0 0,0 1,-4 3,-6 6,-5 5,-4 4,-3 3,-2 1,0-6,-2-11,1-6</inkml:trace>
  <inkml:trace contextRef="#ctx0" brushRef="#br0" timeOffset="24792.7748">5079 4939,'-4'0,"-1"-4,4-2,6 1,7-3,5-5,4-3,6-4,12-3,7-5,3-2,3 0,0 1,-5 5,-6 7,-6 6,-4 5,-9 8,-2 8,-6 9,-1 7,2 3,-2 0,1-1,2 0,3-2,2-4,-7-7,-10-5,-5-5</inkml:trace>
  <inkml:trace contextRef="#ctx0" brushRef="#br0" timeOffset="27040.0839">1402 5834,'0'-4,"0"-6,0 4,0 6,0 7,0 16,0 11,0 17,4 11,2 13,-1 9,3 7,1 1,-2-4,-2-4,3-4,-1-7,-1-8,-2-11,-1-6,-1-8,-2-6,0-5,0-3,0-2,-1-1,-3 0,-2 0,1 0,1 1,1 0,1-1,-3-3,-1-1,5-4,-2-4,4-5,-2-3,3-1,1 2,4 1,6 3,3 1,5 3,1-1,3 2,-1-2,6-1,4 0,6-1,8-2,8-2,7 2,5 0,8-1,2-2,2-2,2 0,-3-2,-4 0,-2 0,-5 0,-2 0,-3-1,-9 1,-6 0,-6 0,-6-4,-6-6,-7 0</inkml:trace>
  <inkml:trace contextRef="#ctx0" brushRef="#br0" timeOffset="29089.9319">5249 4286,'4'-4,"5"-2,6 1,8 1,5-3,1-1,0 2,-1 2,-9 5,-12 7,-8 1</inkml:trace>
  <inkml:trace contextRef="#ctx0" brushRef="#br0" timeOffset="29324.6264">4813 4116,'-4'0,"-6"0,0-4,4-1,9 0,3-4,4 1,6 1,3 2,-1 1</inkml:trace>
  <inkml:trace contextRef="#ctx0" brushRef="#br0" timeOffset="30691.6763">5103 6148,'0'-4,"4"-1,-2 0,-2 5,-6 6,-4 11,-6 11,-8 12,-8 17,-7 10,-5 7,-4 2,-1 1,3-4,2-10,7-13,7-10,4-11,11-12,7-12,10-7,8-4,11 0,10 1,12-3,11 0,13 1,16 2,18 2,16 1,10 1,7 1,2-4,-2-1,-3 0,-7 1,-13-3,-13 0,-10-3,-12 0,-16 2,-8-2,-10 0,-12-1,-11-4,-9-2,-10-4,-5 3</inkml:trace>
  <inkml:trace contextRef="#ctx0" brushRef="#br0" timeOffset="31274.385">6845 4987,'0'-4,"0"3,0 5,0 11,-4 10,-1 19,-5 17,-4 19,-3 16,-4 14,-2 7,-1 5,-1 2,0-3,4-7,1-13,5-12,4-13,5-12,-2-11,2-12,0-4,3-4,1-4,1-3,1-9,0-16,0-13,0-8,1-9,-1 1</inkml:trace>
  <inkml:trace contextRef="#ctx0" brushRef="#br0" timeOffset="32244.5324">4741 6753,'0'4,"0"6,0 9,0 5,0 8,0 5,0 2,0 1,0-1,0-3,0-4,0-12,0-12,4-9,5-3,6-2,8-3,9-1,10-2,16 0,14-1,15-3,17-3,17-2,15 3,10-1,9 0,-2-2,-1 4,-11-1,-13 0,-16 2,-14 5,-20-1,-15 2,-14 3,-15-2,-18 1,-12-3,-10-3,-4 1</inkml:trace>
  <inkml:trace contextRef="#ctx0" brushRef="#br0" timeOffset="33025.394">7039 5036,'0'-4,"0"2,0 7,-4 9,-2 8,-3 11,-1 14,-2 14,-4 18,-3 11,-2 16,-2 10,-1 6,3 3,2 0,4-4,4-10,4-13,-1-13,1-14,2-15,2-12,-4-14,1-8,0-12,2-12,2-9,0-7,1-1</inkml:trace>
  <inkml:trace contextRef="#ctx0" brushRef="#br0" timeOffset="34515.3602">7087 1673,'0'4,"-4"10,-2 10,1 18,1 23,-3 24,0 26,0 22,-1 22,-1 15,-2 12,1 3,-3-2,2-9,2-13,3-18,2-22,6-25,3-24,1-21,2-17,1-17,-5-14,-4-11,-2-10,0-2</inkml:trace>
  <inkml:trace contextRef="#ctx0" brushRef="#br0" timeOffset="36361.0487">7087 1552,'0'-4,"-4"-1,3-1,9 2,12-3,15-4,18-9,24-5,29-11,28-6,29-6,24-6,16-3,12 1,6 5,-6 4,-11 5,-19 6,-21 4,-22 5,-22 6,-24 7,-23 1,-21 4,-15 2,-14 3</inkml:trace>
  <inkml:trace contextRef="#ctx0" brushRef="#br0" timeOffset="37227.5135">6918 4044,'0'-4,"0"-6,4-5,1-4,0-3,0-1,2 2,4 5,5 10,8 9,11 9,17 11,16 9,13 7,13 6,11 7,9 4,5 3,-1 10,-1 0,-2 1,-6 1,-4-3,-4-6,-6-4,-8-8,-5-5,-9-5,-9-6,-7-5,-4-2,-8-7,-8-2,-5-4,-8-9,-13-9,-8-8,-8-6,-4 0</inkml:trace>
  <inkml:trace contextRef="#ctx0" brushRef="#br0" timeOffset="38311.1565">9845 899,'4'0,"1"-4,-4 3,-2 5,-1 7,0 13,-5 23,-4 29,-4 30,-5 34,-2 38,-6 34,-7 27,-9 22,-5 11,-3 5,-1-7,4-17,12-27,6-27,10-27,12-22,7-20,5-20,1-16,1-12,-2-11,0-15,-2-11,0-10,0-7,-5-8,-2-3,-3-1,-1 1,2 3,1 0,3 3,6-4,3-1,0 2,-1 0,-1 1,0 2,-2 0,0 1,-1 1,0-1,0-8,-1-10,1-12,0-12,0-15,0-2</inkml:trace>
  <inkml:trace contextRef="#ctx0" brushRef="#br0" timeOffset="39561.5933">9748 875,'4'-4,"6"-2,4 1,5 1,-1-3,1-1,0 2,2 2,2 1,0 1,-3 5,-6 7,-4 5,-5 4,-2 3,-7 7,-2 5,-4 15,-5 14,-4 18,-2 19,-2 26,-2 25,-4 23,-2 15,1 12,1 5,6-3,6-8,2-12,4-13,0-11,-3-11,1-10,-1-13,-3-11,-2-8,2-10,0-13,3-13,3-9,0-12,2-9,2-8,3-5,1-3,2-2,1 0,0 0,0 1,-3 0,-2 1,0-1,1 1,1 1,1-1,1 0,-3-4,-2-1,1 0,1 1,1 1,2 2,0 0,0 1,1 0,1 0,3-3,2-2,-1 0,-5-3,-2-9,-1-9,-5-8,0-3</inkml:trace>
  <inkml:trace contextRef="#ctx0" brushRef="#br0" timeOffset="42730.5935">6168 4939,'4'0,"10"0,6 0,12 0,10 0,9-4,8-2,7 1,4 1,-1 1,-4 1,-10 1,-9 1,-9 0,-10 0</inkml:trace>
  <inkml:trace contextRef="#ctx0" brushRef="#br0" timeOffset="43885.2954">7909 4552,'0'-4,"5"-2,0 5,0 7,-1 5,-1 11,-1 12,-1 14,-4 7,-3 6,1 5,0-1,-2-6,-1-6,2-8,1-15,7-13,5-9,7-6,9-4,9-1,7 0,5 0,4 1,-3 1,-5 0,-4 1,-5 0,-8-4,-7-6,-7-5,-5 1</inkml:trace>
  <inkml:trace contextRef="#ctx0" brushRef="#br0" timeOffset="44147.3713">8345 4721,'0'-4,"0"-6,-4 0,-2-4,-3 2,-1-3,2 7,2 8,2 8,2 12,1 9,1 9,0 11,-4 4,-1-2,0-2,1-5,1-6,2-13,4-16,2-8</inkml:trace>
  <inkml:trace contextRef="#ctx0" brushRef="#br0" timeOffset="47464.7466">6797 7358,'4'-4,"5"-2,6-3,4-5,-1-4,-8 2,-9 2,-14 5,-16 3,-17 3,-15 6,-20 6,-15 7,-12 4,-9 6,-5 9,-2 5,4 4,5 8,15 2,19 1,24-1,26-1,31-2,27-5,29-7,31-5,25-9,17-12,21-14,13-9,8-12,-1-11,-8-7,-12-10,-14-4,-19-5,-20-2,-23 3,-24 2,-24 6,-26 4,-24 6,-21 5,-19 5,-15 7,-7 3,-5 6,5 4,9 5,9 3,12 1,11 6,10 1,10 1</inkml:trace>
  <inkml:trace contextRef="#ctx0" brushRef="#br0" timeOffset="48083.7449">6531 7358,'0'-4,"4"-2,9 1,8 1,7 5,12 3,7 4,4 10,5 5,2 3,-5 1,-7 1,-8-1,-6-1,-8-1,-13 0,-12 0,-10-5,-3-5</inkml:trace>
  <inkml:trace contextRef="#ctx0" brushRef="#br0" timeOffset="48318.6305">6797 7527,'-4'0,"2"0,11-4,7-1,9-1,9-2,7 0,4-3,3 0,2-2,-4 2,-6 2,-5 2,-4 8,-4 2,-6 2</inkml:trace>
  <inkml:trace contextRef="#ctx0" brushRef="#br0" timeOffset="49585.784">7934 5036,'-4'0,"-10"0,-11 4,-8 5,-12 6,-11 8,-7 5,-6 1,0 0,5-1,4-1,8-1,9-1,12 0,20-1,19-4,21-1,22-5,23 1,19-3,15-4,13 1,11 0,8-3,1 3,0-1,-2-2,-9-1,-10-6,-13-3,-13-5,-13-1,-17-2,-19-4,-18-4,-12-1,-18-2,-17-2,-12 1,-14-1,-11 4,-9 2,-4 4,-4 4,3 0,1 3,5 1,4 3,5 2,4 5,6 2,7 1,10 3,15-1,17 0,8-3</inkml:trace>
  <inkml:trace contextRef="#ctx0" brushRef="#br0" timeOffset="52048.3525">7619 1794,'0'4,"-4"6,-1 9,-1 13,2 15,1 15,1 13,1 15,1 13,0 8,-4 8,-1-2,-4-3,-5-9,1-10,-3-9,-2-10,3-11,-2-8,3-9,0-9,2-7,3-4,-1-4,1-9,2-12,7-6,7-3,6 0,6 1,3 5,2 7,2 6,3 6,7 7,8 3,9 6,9 0,9-2,6 3,5-2,10 3,6-2,-2-3,0-2,-5-2,-5-2,-9 3,-9 1,-9-1,-9-2,-10-4,-11-11,-11-11,-8-15,-6-4</inkml:trace>
  <inkml:trace contextRef="#ctx0" brushRef="#br0" timeOffset="53798.937">7643 1746,'4'0,"6"0,5 0,4 0,7-4,7-2,11 1,10 1,8 1,6-3,8-1,3-2,1-1,-2 2,-4-2,-8 1,-11 1,-10 3,-9 2,-6-2,-5-1,-2 0,-1 7,1 1,-1 2,-8 0,-9 3,-7 4,-3 5,-4 8,-1 8,-3 7,-3 8,1 6,-1 1,2 0,4-1,-1-5,2-8,1-5,8-9,7-9,6-12,6-6,3-3,3-1,0 0,1-3,-1 0,0 1,0 2,0 2,0 1,-5 6,-2 1,1 0,1 0,1-2,2-1,0 0,1-2,0 0,-8 0,-7 4,-4 5,-4 10,-2 14,-4 13,-7 12,0 11,-2 16,0 9,0 10,1 3,3-4,0-8,1-6,2-8,2-8,2-9,2-6,1-10,0-9,-4-6,-1-14,0-13,5-13,3-12,1-8,-1 1</inkml:trace>
  <inkml:trace contextRef="#ctx0" brushRef="#br0" timeOffset="54306.2945">8659 1601,'4'4,"6"5,5 10,8 6,4 6,7 7,0 4,4 0,-2 1,3-3,-2-4,-4-4,-10-8,-10-7</inkml:trace>
  <inkml:trace contextRef="#ctx0" brushRef="#br0" timeOffset="56533.3686">7837 2423,'0'4,"-4"2,-2 3,-3 5,-1 4,-2-2,0 2,7-3,9-4,6-4,11-7,6-8,6-6,2-5,-1 0,-6 0,-4 3,-6 8,-6 10,-1 4,-2 6,1 0,3-2,4-2,2-7,3-3,-2-6,-1-1,-4-4,0 1,2 2,1 3,3 7,5 7,3 3,0-1,4 3,0-1,-1-2,-3-7,-1-4,-2-6,-1-1,0 1,-1 6,4 3,1 1,0 1,-1 0,-1 3,-1 0,-5-4,-10-3,-11-1,-14 4,-4 1</inkml:trace>
  <inkml:trace contextRef="#ctx0" brushRef="#br0" timeOffset="57267.7715">7764 2762,'4'0,"6"4,5 1,4 1,3-2,2-1,1-1,0-6,0-1,0-4,0-1,0-2,-1 0,0 7,0 4,-4 6,-1 2,0 5,5-1,3-1,0-3,1-2,-1-3,-1-5,-1-6,0-2,-1 1,0-2,0 1,0 7,1 4,3 1,1 6,1 1,-2-1,-1-2,-1-1,-5 3,-2-5,-4 3,-4-1</inkml:trace>
  <inkml:trace contextRef="#ctx0" brushRef="#br0" timeOffset="58019.0191">7789 3076,'4'4,"5"2,6-1,4-1,3-1,2-5,1-2,0-1,0 0,0 2,4 1,1 1,0 0,-2 1,0 0,-2 1,-1 3,-5 6,-1 0,0 4,0-1,2-3,2-3,0-3,0-1,-3-7,-1-1,0-1,2 1,0 2,1 0,2 2,0 1,0-1,0 2,1 3,-1 2,0-1,1-1,-1 0,0-3,-8 1,-7-2</inkml:trace>
  <inkml:trace contextRef="#ctx0" brushRef="#br0" timeOffset="59955.6133">9458 5471,'-4'0,"-6"0,-5 0,-4 0,-3 0,-6 0,-6 0,-2 4,-3 2,1-1,3-1,8 3,12 5,13-1,19 3,23 3,25 3,23 1,16 6,16 3,3 4,2 0,-4 3,-7-1,-13-2,-13-3,-16-3,-21-1,-19-2,-19 3,-20 1,-17 4,-21 5,-19-1,-16 2,-18 3,-13-2,-13 1,-9-3,-12 0,-5 3,-2-3,0-2,1-1,6 0,11-4,12-2,15-2,16-5,16-3,17-5,18 0,20-2,17 0,18-2,15 2,13 3,13-1,13 1,12 2,11-2,12 1,4 6,5 3,3 2,3 4,-3 1,-8 3,-11 0,-13 3,-13-2,-10-3,-12-2,-13-3,-10-2,-8-1,-8-1,-10 0,-8-1,-12-3,-10-2,-9 1,-9 1,-10-3,-7 0,-8-4,-9 2,-7-3,-5-4,-2-2,-6-3,-2-2,-4 0,-4-2,-3 1,-4-1,-1 1,-1 3,-1 3,5 3,9 4,11 1,9 2,12 1,15-1,13 1,15 1,17-3,16-3,11-4,4-3</inkml:trace>
  <inkml:trace contextRef="#ctx0" brushRef="#br0" timeOffset="61486.0178">3241 6535,'0'5,"0"4,0 6,0 8,0 9,4 10,1 8,5 2,-1 1,4 0,2-5,0-2,-3-6,0-5,-2-8</inkml:trace>
  <inkml:trace contextRef="#ctx0" brushRef="#br0" timeOffset="63508.0975">1475 7310,'0'-5,"0"-4,0-6,-4 0,-2 7,1 8,1 9,1 15,1 20,1 19,5 19,1 21,1 17,2 13,1 8,2 2,0-8,2-15,-2-14,2-23,3-15,-1-17,0-12,3-13,-3-6,1-8,2-1,1-2,2 1,6-1,10-2,12 2,9-1,16-1,16-2,12-3,15 0,16-2,9 5,10 4,4 5,4 5,3 3,4 1,-3 6,0 2,-4-1,-3-1,-9-1,-9-1,-11-2,-11 0,-13-1,-12 0,-10-4,-13-2,-12-3,-10-5,-14 1,-8-3,-9 3,-6 3,-6 7,1 8,0 17,3 11,0 14,-1 14,2 10,4 5,-1-2,3-1,-3-10,-2-10,1-15,-1-13,-7-20,-4-14</inkml:trace>
  <inkml:trace contextRef="#ctx0" brushRef="#br0" timeOffset="66025.8601">4378 6802,'0'8,"-4"11,-6 15,-9 17,-10 22,-7 22,-11 20,-6 11,-5 9,-2 2,2-6,2-13,6-14,8-17,11-18,7-18,7-13,7-17,8-12,10-8,3-7,4-4,3 0,3 3,-2-3,-1 1,2 2,-4-3,1 2,1 5,1 4,2 5,2 2,4 0,3 2,7 0,11-2,9-3,12-5,10-4,12 0,12 0,12 0,16 2,10 1,11 0,11 1,11 0,10 4,5 2,4-1,7 3,5 1,10-2,5-2,6-1,6-2,9-6,4-5,2-2,4-3,0-3,0 1,-7-1,-4 3,-9 0,-7 1,-9 0,-8-3,-11 2,-5-1,-11 2,-11-1,-9 2,-12 3,-11-1,-11 2,-16 1,-13 2,-12 2,-7-2,-9-1,-4 1,-5-3,-4 0,-3-3,-3 1,-6 2,-6 2,-5-2,-4 0,-4 2,-1 2,-1 1,0 2,0 0,1 1,-5-3,-9-3,-6-3,-8-4,-8-5,-5-7,-5-7,-6-7,-2-9,-5-9,-9-10,-5-12,-2-7,-5-7,-5-3,-1-2,-2-5,-6-2,-4 1,-2 2,0 2,1 5,0 6,1 7,0 4,5 4,6 5,10 7,5 6,7 3,6 4,5 1,8 9</inkml:trace>
  <inkml:trace contextRef="#ctx0" brushRef="#br0" timeOffset="68440.4899">3797 8180,'0'5,"0"4,4 6,2 4,-1 3,3 2,1 1,-2 0,-2 0,2-4,5-6,4-5,3-4,2-8,3-3,0-1,1 0,4 2,6 2,5 0,3 1,8 1,6 0,3 0,3 4,3 2,7 0,4-2,4-1,6-1,8 3,4 1,7-1,9-1,6-1,7-2,6 0,6-1,3 0,2 0,5 0,6 0,1 0,3-1,3 1,2 0,2 4,2 2,0-1,1 3,0 1,0 2,-1 0,1 1,0 0,-1-3,0-3,1-2,-1-2,-4-1,-1-2,-4-3,-4-2,-5-4,-2 0,-11-3,-8 2,-6-3,-11 2,-9 3,-5-1,-3 1,-6-3,-6 2,-8 2,-6 3,-6-3,-9 1,-7 1,-7-2,-2 0,-4 1,-3 2,-4 2,-1-2,-3-2,0 2,0 1,-1 2,1 0,-1 1,1 1,0 0,0 1,0-1,1 0,-1 0,0 0,0 0,0 0,1 0,-1 0,0 0,0 0,0 0,1 0,-1 0,0-4,0-1,0 0,1 0,-1 2,0 2,0 0,0 0,1 1,-5-4,-6-5,-4-6,-5-4,-3-2,-6-7,-2-3,0-3,-4-5,1-4,1 1,7 4,3 5,1 2,-4 4,-1 2,-1 5</inkml:trace>
  <inkml:trace contextRef="#ctx0" brushRef="#br0" timeOffset="71176.7757">1305 6148,'-4'0,"-5"0,-6 0,-8 0,-9 0,-6 0,-10 0,-9 0,-7 0,-5 5,-3 0,-2 4,0 1,4 2,1 4,5 3,4 6,5 4,7 0,8 4,11 0,6 3,7 8,10 8,10 8,9 10,7 10,3 8,6 5,3 7,-1 8,3 1,0 3,-1-1,-4 1,-1-2,-2-3,-5-3,-2 0,0 0,-4-1,-4-3,1 0,-3-2,2-1,-1-1,2-3,-2-2,-1-4,-3-4,-3-5,-1-6,-2-4,0-5,0-4,-5-10,-1-3,1-7,0-4,-2-6,0-2,0-3,3 0,5-1,7-4,6-6,5 0,3-3,2-2,1-4,1-2,-1-1,0 3,0 1,0 0,4-1,0-2,5 0,4-1,4-1,3 0,6 0,3-1,4 1,1 0,3 0,2 0,4 0,6 0,3 0,5-4,5-2,3 1,5 1,1 1,1 1,0-3,1 3,0 2,-1 2,0-1,0 0,-4 0,-2 0,-3 0,-1-1,-3 4,-3 1,-7 1,-4-2,-5-1,-6-1,-5-2,-3 1,-6-1,-3 0,-4-1,0 1,-3 0,-3 4,-3 1,-2 1,-6-6,-6-7,-6-6,-5-5,-2-8,-2-11,-1-8,0-9,-5-7,0-2,0 2,-3 3,1 7,0 8,-1 12,-4 10,1 6,2 4</inkml:trace>
  <inkml:trace contextRef="#ctx0" brushRef="#br0" timeOffset="72095.7837">2346 9850,'-4'-5,"-2"4,1 5,5 15,2 16,2 23,-1 27,4 22,0 23,-1 14,-1 6,-2 4,-1-9,-1-17,-1-21,0-21,0-21,0-18,-1-20,1-20,0-18,0-16,-4-20,-2-19,1-18,1-15,5-12,3-7,0 16</inkml:trace>
  <inkml:trace contextRef="#ctx0" brushRef="#br0" timeOffset="72393.2959">2442 9971,'0'-9,"0"-10,0-6,0-4,0 8,0 12,0 19,0 20,0 22,0 19,5 17,0 19,4 15,1 13,2 2,0 4,-3-2,-2-8,1-14,-1-14,-1-17,-2-19,-1-17,-2-12,0-17,-5-16,-2-14,0-8,2-2</inkml:trace>
  <inkml:trace contextRef="#ctx0" brushRef="#br0" timeOffset="77562.8955">5539 3681,'4'0,"6"4,4 2,1 3,2 5,5 3,5 4,0 2,1 2,-1-1,-5 1,-6-4</inkml:trace>
  <inkml:trace contextRef="#ctx0" brushRef="#br1" timeOffset="154135.6153">7353 1528,'0'-4,"4"-2,2-3,-5 4,-7 6,-5 8,-7 10,-3 6,-2 3,-2 1,4-1,5 0,1-6,8-6,9-10,8-10,6-9,5-1,3 0,-7 4,-6 7,-9 9,-9 6,-8 11,-9 4,-5 3,-1 4,0 0,5-1,11-7,8-11,9-13,8-6,11-7,5-10,7-5,5-3,1 0,-3 5,-4 2,-6 9,-13 11,-13 10,-15 11,-8 12,-10 8,-7 5,-5 1,-4-1,3-2,5-6,8-3,7-9,11-7,12-11,10-11,13-9,11-5,3-9,5-3,-1 0,-3 0,-3 6,-3 8,-11 10,-9 10,-9 9,-11 7,-10 8,-7 4,-2 4,-1 1,1-5,5-5,11-11,12-11,10-11,12-9,6-5,3-3,0-2,0 4,-2 1,-1 4,-6 10,-10 9,-11 9,-9 7,-8 4,-5 6,-3 4,-5 3,-2 1,0 2,2-2,2-6,6-4,10-7,7-11,14-10,8-10,10-6,5-5,4-6,5-3,0 5,-4 2,-3 6,-12 10,-14 10,-16 14,-11 12,-11 6,-8 6,-2 4,-2-2,1-2,5-5,11-8,15-12,13-13,10-6,11-7,6-5,1-4,1-3,-3 3,-5 1,-2 4,-10 9,-11 9,-9 13,-8 8,-9 8,-5 3,-1 5,-4-2,1-2,5-3,4-2,10-12,12-12,15-11,9-9,9-11,8-4,2-3,-3 2,-2 4,-4 8,-7 2,-7 8,-11 10,-11 8,-8 11,-11 6,-4 7,-3 1,1-1,0 2,3-1,0-2,6-3,2-6,8-8,10-10,10-6,7-8,5-6,3-5,6-3,1-3,0 4,-5 1,-7 8,-7 10,-10 10,-8 7,-13 10,-6 4,-4 2,0 3,0 1,1-2,1-3,5-1,7-3,9-5,7-10,6-8,7-7,4-8,9-6,2-4,2-2,-2 3,-4 0,-4 5,-8 8,-7 11,-9 8,-8 6,-5 9,-6 4,-6 5,-2 1,-1 2,1 0,1-4,2-3,5-2,7-3,10-9,9-12,9-11,10-9,6-5,1-4,4-2,1 0,-2-1,-2 1,-3 5,-10 10,-12 10,-11 15,-9 12,-10 11,-6 6,-5 5,-1 3,-3 0,1-4,8-6,4-6,7-5,6-3,10-11,9-7,8-10,6-9,3-6,2-6,1-2,0 3,0 4,-9 6,-7 9,-9 12,-10 13,-6 12,-10 6,-4 6,-2 3,1-3,1-2,6-4,6-4,7-14,8-10,10-11,6-15,10-9,9-8,3-9,3 0,0 1,-3 3,-4 4,-7 11,-11 13,-9 12,-14 13,-8 12,-7 9,-2 6,-1 0,-1 0,5-3,2-9,5-6,9-8,6-10,7-12,11-9,6-7,4-8,5-4,2-4,3-1,-1 1,-2 4,-3 6,-7 11,-11 13,-12 15,-11 12,-7 11,-5 7,-3 5,-1-3,3 0,2-5,9-8,10-10,10-14,7-11,6-15,3-8,1-4,1-1,-4 1,-1 0,-1 6,-3 11,-5 11,-9 10,-4 8,-7 9,-5 8,-1 3,-3 3,3-1,7-7,4-14,8-13,7-12,9-13,6-7,1-7,2-7,-6 1,-2 2,-1 8,-4 4,-5 12,-4 12,-4 10,-6 4,-4 4,0 3,-3-1,0-8,-3-6,1-7,-2-4,-3 0,1-4,8 1,4-2,4-4,5 2,1-2,0-1,-1-3,-2-2,-1-1,2 4,-3 4,2 5,-4 5,-2 6,0 8,3 2,3 4,0 2,-1 4,0 1,3 2,0 1,0 0,2-5,5-5,3-9,4-6,2-7,-2-6,-1-1,1-3,-8 6,-9 10,-6 8,-6 7,-1 6,-4-1,1 0,-2-2,7-5,3-8,8-5,7-6,6-7,4 0,-1-2,1 1,-8 4,-6 8,-8 4,-7 6,-7 6,-5 9,-2 5,-6 2,-2 4,0 1,1-2,10-10,12-8,12-12,10-9,10-9,5-5,6-7,5-3,0 0,2 4,-3 4,-3 5,-9 10,-12 10,-13 10,-11 10,-12 6,-7 2,-2 4,-1-3,1-4,6-1,2-6,10-6,15-9,10-10,13-9,8-5,8-8,5-3,2-2,2 6,-9 3,-7 5,-9 10,-13 10,-14 9,-14 11,-13 10,-9 8,-8 1,0 1,0-1,3-4,5-9,8-4,14-11,13-7,15-10,14-7,11-6,6-9,5-4,1 0,-2 0,-7 5,-5 3,-9 9,-13 12,-14 13,-10 9,-8 5,-9 7,-4 1,0-1,8-5,12-13,17-12,16-11,11-8,10-6,0-7,2-3,-3 4,-4 3,-9 10,-13 11,-18 15,-17 13,-13 16,-9 8,-7 5,-2-2,-2-7,8-6,17-9,15-14,19-14,21-15,13-9,13-10,4-6,6-1,0-3,-3 3,-8 8,-8 5,-13 11,-15 13,-19 11,-17 12,-14 11,-13 13,-8 6,-2 0,0-5,9-6,13-6,20-12,17-14,16-12,17-14,11-7,6-8,5-2,-2 1,-3 2,-6 3,-7 6,-14 16,-16 13,-18 14,-20 12,-13 13,-12 7,-6 4,4-4,7-7,7-10,11-7,14-13,15-7,15-11,14-12,9-7,12-8,6-8,5-4,1 0,-1 0,-4 2,-6 9,-12 6,-9 6,-12 12,-14 7,-12 11,-12 9,-11 13,-8 10,-6 5,-3 4,3 0,5-3,5-2,9-5,13-10,17-9,13-13,11-12,9-14,8-12,3-9,3-7,1-4,-1-1,-4 3,-5 1,-7 9,-4 7,-11 12,-14 13,-11 12,-9 13,-10 11,-9 9,-3 5,-3 8,0-1,4-1,4-6,6-5,13-15,17-15,11-13,11-19,15-14,7-13,9-10,6-4,1 1,-2 3,-3 7,-8 8,-13 16,-20 21,-18 16,-17 18,-14 13,-14 13,-7 4,-8 6,-2 0,2 2,3-3,7-7,7-4,8-12,9-8,13-9,18-12,15-17,14-15,12-12,11-12,8-7,2-3,-3 0,-8 6,-10 11,-7 8,-16 13,-15 15,-18 15,-15 14,-15 15,-10 9,-8 8,1 2,3-4,5-9,12-7,16-11,16-10,13-12,13-13,15-12,15-12,6-8,5-7,2 0,-7 4,-9 5,-8 9,-16 12,-19 18,-19 16,-16 13,-10 9,-8 7,-2 2,2-2,9-6,12-6,14-8,14-10,14-12,14-11,9-12,7-9,0-3,0 4,-7 1,-10 9,-14 11,-14 11,-10 8,-5 9,-2 2,0-1,4 0,8-4,5-5,2-3,2 2,-1-2,7-11,7-15,12-17,14-20,0-1</inkml:trace>
  <inkml:trace contextRef="#ctx0" brushRef="#br1" timeOffset="159456.6233">7571 1480,'0'-4,"4"-6,6-5,-4 4,-6 9,-8 7,-10 8,-7 10,-6 5,-3 2,0 0,2-1,11-6,13-10,15-16,12-12,10-11,5-5,4-6,0-1,2 2,-2 8,-3 3,-8 11,-8 12,-7 10,-11 8,-8 6,-8 2,-6 2,-2 1,5-5,12-10,9-11,13-10,13-12,12-6,9-6,3-3,2 1,-6 3,-10 2,-8 7,-13 7,-10 10,-14 10,-11 13,-10 12,-9 9,-7 2,1 3,-2-2,3-4,8-4,15-12,13-9,13-12,12-12,12-10,8-5,5-5,0-3,0 2,-3 1,-5 3,-5 6,-11 11,-10 12,-11 10,-13 7,-9 9,-9 4,-3 6,-4 0,0-1,7-4,13-10,13-9,12-10,12-10,13-12,7-7,7-6,3-3,5-2,3 0,-6 3,-6 7,-7 5,-10 10,-14 7,-13 9,-16 12,-8 12,-10 5,-6 5,-6 2,2-3,3-4,4-6,13-8,15-7,12-10,14-9,12-7,9-9,10-9,10-7,2-1,4-2,-2 3,-6 4,-10 8,-8 4,-11 11,-15 12,-17 9,-12 13,-16 10,-11 8,-6 2,-3-2,4-4,5-3,14-7,16-13,19-11,17-15,16-9,14-9,10-7,3-5,3-4,-3 3,-4 5,-8 4,-10 5,-12 12,-15 13,-19 12,-18 12,-13 13,-10 8,-5 6,-7 4,2-3,5-4,7-6,7-9,13-9,14-7,16-11,16-12,15-13,9-11,9-2,6-4,6-3,2 3,-2-1,-5 4,-6 8,-8 5,-17 11,-19 13,-24 14,-18 14,-18 14,-17 9,-10 5,-2 1,4-5,10-7,11-10,17-11,23-14,22-12,19-13,19-13,11-8,8-7,5-4,2 2,-5 2,-5 3,-11 10,-10 9,-18 10,-17 10,-18 15,-22 12,-17 16,-17 8,-11 5,-5 2,3-1,10-6,21-10,25-16,26-16,23-17,23-15,15-11,14-8,4-8,0-4,-2 4,-6 3,-13 10,-13 7,-19 14,-19 14,-21 12,-16 13,-17 11,-9 5,-5 4,-6 4,5-2,6 1,9-8,6-5,14-8,14-7,13-11,13-14,16-10,11-9,9-8,7-10,7-6,-1 3,-4 1,-9 5,-9 10,-12 7,-13 11,-13 14,-17 14,-15 14,-15 11,-14 11,-6 6,-6 6,1 1,3-2,3-6,3-5,8-5,11-7,7-9,10-6,11-5,11-10,10-11,6-7,9-7,7-4,6-6,5-3,2-3,1-1,1 7,-4 3,-6 6,-9 12,-15 10,-18 9,-17 11,-13 10,-10 4,-5 4,-4-1,-1 1,4-2,7-3,5-8,10-4,8-2,12-5,11-4,9-10,6-4,3-6,3-6,0 0,1-3,-1 3,-1-1,5-3,4-1,5-2,4-2,3 0,-2-2,-4 5,-6 1,-8 8,-12 6,-13 7,-15 13,-13 7,-11 8,-6 7,-5 6,-1 4,-2-3,5 1,6-5,10-4,7-8,6-5,11-7,11-9,9-7,6-11,8-8,8-4,6-8,4-1,3-5,1 1,-3 6,-5 8,-11 4,-9 9,-13 10,-12 13,-13 9,-12 8,-10 7,-5 6,-5-1,-2 0,5-2,4-5,7-8,8-5,14-6,8-10,9-7,13-7,7-6,8-6,11-7,6-3,3-2,-3 1,-6 2,-6 1,-5 5,-13 10,-13 12,-11 10,-14 11,-16 11,-10 11,-10 8,-7 2,-2 2,1-2,13-4,9-12,17-11,16-11,14-12,13-10,13-8,8-10,7-5,2-1,-2 0,-6 2,-5 5,-13 11,-14 13,-18 13,-14 13,-13 11,-7 7,-6 4,2-2,5 0,6-4,8-6,13-12,14-10,11-13,12-9,6-12,7-7,5-3,1 0,0 0,-1 2,-4 5,-13 11,-13 12,-13 9,-11 12,-10 11,-10 11,-7 8,-5-1,2-6,7-5,11-6,14-12,16-14,13-12,11-10,9-10,3-5,2-1,-2-1,-7 3,-6 5,-11 11,-12 12,-12 14,-12 14,-11 13,-12 10,-8 3,1 2,1-1,9-5,7-7,13-11,14-14,12-11,10-14,10-10,8-6,3-3,4-1,-2 0,-3 1,-3 1,-8 8,-12 8,-12 10,-10 13,-13 12,-6 11,-10 6,-4 10,-2 3,2-3,8-2,10-6,13-14,13-13,13-16,10-14,7-12,8-6,0-6,-2-1,-3 2,-8 11,-13 14,-12 13,-16 15,-12 16,-7 11,-6 6,0 3,2 1,8-5,8-7,12-14,12-12,5-13,10-12,5-7,4-6,1-3,-5-1,-1 4,-5 9,-14 15,-11 16,-12 13,-8 14,-6 6,-6 9,-1 0,3-4,8-4,9-7,12-15,12-17,9-15,7-10,5-9,1 1,-2-2,-6 8,-6 10,-4 10,-8 13,-8 10,-10 9,-11 11,-8 12,-6 10,1-1,3 2,4-8,5-11,7-11,12-11,12-12,10-13,8-12,4-12,7-13,7-12,6-7,-1-4,1-1,-2 5,-8 7,-6 11,-10 14,-14 20,-9 16,-9 15,-6 9,-7 9,-2 6,-1 4,1 1,6-3,3-6,6-9,5-8,4-5,4-4,2-3,6-1,1-1,5-7,3-11,5-15,-2-5</inkml:trace>
  <inkml:trace contextRef="#ctx0" brushRef="#br1" timeOffset="162090.6978">9700 1165,'4'-4,"1"-6,-4 0,-2-4,-5 2,-2-3,-3 3,-1-2,3 6,3 9,-3 12,1 12,-2 10,-4 12,-3 5,-4 7,-1 1,2-1,5-6,1-9,7-11,4-16,8-14,6-13,1-12,4-15,2-9,-1-9,-5-4,-3 0,1 6,-6 8,-3 8,-3 13,-4 12,-1 11,-4 11,-4 7,1 9,-2 5,-2 0,2 4,0 0,2-3,0-1,1-3,9-6,7-10,9-12,5-14,9-13,4-6,1-5,-6-5,-1 1,-6 3,-2 9,-3 5,-4 11,-4 16,-6 12,-4 11,-4 15,-6 8,1 4,-2 2,2-1,3-4,3-7,0-7,5-9,2-12,7-18,1-12,4-12,0-8,-1-8,0 1,0 3,-2 4,-3 4,-2 4,3 6,0 3,-1 0,-5 8,-3 10,-1 9,0 8,2 4,-5 4,1 1,0 1,1 0,2 0,2-1,0 0,-3 0,-2-1,1 5,-3 0,0 5,-3-1,0 4,3 3,-2-2,1 2,1 2,3-2,2 1,-2 1,-1-3,-4 1,1-2,-3 0,1-2,2-3,-1 1,1-1,1-2,3 2,2-1,2-1,0 2,-3-1,-1 3,1 0,0-3,1-2,1-2,-2-2,-2-1,1-1,0 0,3 0,0-1,1 1,1 4,-4 2,-1-1,0-1,1 0,1-2,-3-5,0-2,0 0,2 1,1 1,-3 1,0 5,1 2,1 0,1 0,1 2,-3 1,0-1,0 2,-3 0,-1 2,3-1,-4 3,2-1,1 1,2-1,-3-3,1 1,1-1,2 3,1-2,2-2,0 2,1-1,1-1,-1-3,0-2,0 2,1 2,-5-2,-2 3,1 4,1 1,-3 1,-1-1,2 1,2-1,-4-4,1-2,1-3,2-2,1-2,2 0,0 0,1 0,0-1,-4 1,-1 0,0 0,1 0,1 0,1 0,1 1,1-1,4-8,2-11,-1-15,0-9,-2-10,-1-8,-1-7,-1-3,0-6,0-3,0-4,0-3,-1-5,1-2,4-2,2-5,-1-2,3 1,1-4,-2 1,2 1,0 2,-2 1,-2 7,2 6,0 6,-1 5,-1 7,-3 7,0 15,-2 19,0 15,0 14,0 11,0 12,-1 6,-3 6,-2 6,1 4,1 3,1 1,1 1,1-1,1 1,0-5,-4-5,-1-10,0-10,-4-12,1-16,1-11</inkml:trace>
  <inkml:trace contextRef="#ctx0" brushRef="#br1" timeOffset="163927.0057">7498 3633,'-4'-4,"-5"-2,2 1,7 1,8 1,6 1,1 5,2 2,6 4,4 1,5 3,1 3,4-2,3 2,3 2,3-2,2 0,0 2,-3-3,-1 1,-5-2,1 0,-4-3,-3 2,-3-1,-7 0,-3-1,-1 2,0 2,2 4,1-3,-4 1,0-3,-3-7,-9-6,-5-6,-7-3,-10-4,-7-4,-8-4,-7-2,-4-1,-5-2,-1-4,-2-1,0 0,0 1,5 1,1 2,5 1,4 0,4 5,4 1,1 5,2 4,1 3,0 4,8 6,10 3,11 4,12 0,8-1,7 2,6 3,5-1,3 2,2 2,1 3,-1 1,5 2,1 1,-5 0,-2-3,-2-2,-4 0,-1-2,-3-2,-1-1,-1-1,-4-1,-2-4,-3 2,-2-2,0-1,-1 2,-1 3,1 0,-5 2,0-2,-1-2,2 1,1-2,2-1,-4 0,-1 1,1-3,-3 3,0-1,2-1,-3 2,0-1,-6-1,-5-6,-3-4</inkml:trace>
  <inkml:trace contextRef="#ctx0" brushRef="#br1" timeOffset="165472.0114">9192 2931,'-5'0,"0"-4,0-6,-4 0,1-4,1-7,2-4,1-2,2-5,6 0,1 0,1 2,-2 2,-1 1,0 2,-2 0,-1 1,0 0,0-4,0-1,0 0,0 1,0 1,-1 1,-3 5,-1 10,0 11,0 10,2 11,1 14,2 14,-1 11,1 12,-4 9,-1 9,0 4,1 3,1-2,1-6,1-5,1-8,0-10,0-11,0-20,1-23,-1-23,0-21,0-22,0-14,0-12,4-9,2-5,-1 0,3 0,1 4,-2 9,2 5,0 9,-2 6,-2 10,-2 5,-1 7,-6 9,-1 7,-5 6,0 11,1 14,-1 14,0 16,3 13,-3 11,2 12,1 8,2 4,-2 3,0 3,1 3,2-3,1-5,-2-5,-1-7,0-9,2-8,2-9,0-9,1-7,1-5,0-3,-4-2,-1-1,0 1,1-1,1 2,2-1,0 1,0 0,1 0,0-8,5-7,0-9,1-12,-2-5</inkml:trace>
  <inkml:trace contextRef="#ctx0" brushRef="#br1" timeOffset="167246.1256">7474 1697,'4'0,"-2"0,-3 4,4 6,2 5,-1 8,-1 13,-1 8,0 9,-1 12,-5 7,-2 9,-3 1,-1 5,-2-1,0-7,-1-8,1-9,2-10,0-10,1-16,6-21,3-19,3-16,0-11,-1-7,0-3,4-5,0-2,0 1,2 2,1 2,-2 2,-2 2,-2 4,3 2,0 0,-1 4,-1 3,-1 5,-2 3,0 2,3 5,-2 7,-3 10,0 9,-5 4,0 5,-1 4,2 2,2 3,1 6,1 5,1 6,0 8,0 5,0 4,0 7,1 3,-1-1,0 1,0 1,-4-3,-2-4,1-4,1-4,1-2,1-2,1-1,-3-1,-2-3,1-6,1-5,-3-4,0-3,1-1,-3-6,1-1,-3 0,0 1,3 1,-2-2,1 0,2 0,-2-2,0 0,2 1,-1-2,-1 1,3 1,1 3,2 1,-3-3,0 0,1 1,1 1,1 2,2-7,0-11,1-10,0-3</inkml:trace>
  <inkml:trace contextRef="#ctx0" brushRef="#br1" timeOffset="169661.1556">7353 1649,'4'0,"2"-4,3-2,5 1,4 1,7 1,3 1,6 1,4 1,5-4,3-2,2 1,1-3,0 0,0 1,1 2,-1-2,0-1,-5 2,-5 2,-1 1,-4 1,-2 2,-3 0,1 0,1 0,-2 1,3-1,0 0,3 0,-1 0,-1 0,-3 0,-2 0,-2-4,-1-1,-1-1,0 2,0 1,-1 1,1 1,0 1,0 0,0 0,0 0,1 1,-1-1,0 0,0 0,0 0,1 0,-1 0,0 0,-8 0,-7-4,-9-2,-8 1,-8 1,0 5,6 7,9 6,9 4,3 4,3 2,5 6,2-4,-3 0,1-2,0-1,-2-7,-9-8,-5-8,-8-9,-11-7,-6-5,-5-2,-5-3,-2 1,2-1,1 4,2 2,2 5,2 0,0 3,9 7,12 10,9 7,10 5,5 5,3 3,7 0,2 1,4 0,-1-5,-1-1,-3-5,-2-4,-7-9,-10-4,-8-6,-9-2,-7-3,-6-3,-8-4,-4 2,0 0,0 3,5 0,7 6,11 6,6 6,8 8,7 5,4 5,5 6,1 4,1-1,1 0,-1-1,-3-2,-3-6,-4-1,0-5,-3-1,-3-6,-4-10,-2-7,-6-8,-7-8,-5-4,-4-6,-4 0,-1 1,-2 2,5-1,5 0,6 3,4 1,3 2,7 5,6 7,6 10,4 10,3 4,-3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0:04.719"/>
    </inkml:context>
    <inkml:brush xml:id="br0">
      <inkml:brushProperty name="width" value="0.2" units="cm"/>
      <inkml:brushProperty name="height" value="0.2" units="cm"/>
      <inkml:brushProperty name="ignorePressure" value="1"/>
    </inkml:brush>
  </inkml:definitions>
  <inkml:trace contextRef="#ctx0" brushRef="#br0">73 392,'0'8,"4"11,1 19,1 19,-2 25,-1 27,-1 28,-5 20,-2 15,-1 8,-2-2,-1-11,6-17,3-22,2-21,4-23,2-23,-1-26,-2-22,-1-10,-6-5,-2 1,3 2,6-4,11-6,18-9,21-14,21-14,22-11,24-9,24-5,15-3,10-1,0 3,-8 7,-12 10,-19 9,-23 14,-23 12,-21 9,-26 6,-24 5,-14 2</inkml:trace>
  <inkml:trace contextRef="#ctx0" brushRef="#br0" timeOffset="483.2009">97 1408,'0'4,"4"-2,6-3,9-4,13-6,19-9,16-9,14-9,13-5,7-4,4 2,-1 1,-5 3,-11 4,-13 6,-14 6,-14 5,-15 5</inkml:trace>
  <inkml:trace contextRef="#ctx0" brushRef="#br0" timeOffset="953.688">0 755,'4'0,"6"-4,9-6,10-5,16-8,17-8,22-8,22-9,18-9,16-2,10-5,3-3,0 2,-4 3,-12 8,-13 10,-15 7,-17 7,-21 4,-22 6</inkml:trace>
  <inkml:trace contextRef="#ctx0" brushRef="#br0" timeOffset="1553.0311">2274 295,'4'0,"2"4,-1 14,-1 16,-1 19,-1 25,-1 23,-1 21,0 13,0 4,0 0,0-8,0-14,0-14,4-21,1-16,0-23,-5-23,-2-28,-2-12</inkml:trace>
  <inkml:trace contextRef="#ctx0" brushRef="#br0" timeOffset="2164.3102">2274 223,'4'4,"6"1,9 5,14 3,9 9,14 5,10 5,10 6,9 5,6 3,0 2,-3 1,-8 0,-10-3,-8-3,-11-3,-10-5,-7-8,-6-5,-8-10,-7-11,-5-10,-9-12,-4-2</inkml:trace>
  <inkml:trace contextRef="#ctx0" brushRef="#br0" timeOffset="2697.9432">3484 150,'-4'-4,"-2"-6,1-4,-3-1,-1 11,2 14,2 13,2 20,1 23,-3 21,-1 20,1 17,1 11,6 9,2-1,0-4,4-8,5-16,0-13,1-17,0-14,0-16,-2-12,-2-18,-8-18,-4-17,-5-16,-7-12,0 1</inkml:trace>
  <inkml:trace contextRef="#ctx0" brushRef="#br0" timeOffset="3382.8851">3968 344,'0'4,"0"9,4 16,1 18,0 19,0 22,-2 21,-2 16,0 12,0 4,-5-3,-2-12,1-18,4-21,4-20,4-18,6-16,4-15,4-14,2-12,1-5,2-4,3-3,10-3,10-1,10 0,10-2,11-3,4-1,3 0,1 5,-8 4,-12 4,-15 5,-19 6,-21 2,-12 3</inkml:trace>
  <inkml:trace contextRef="#ctx0" brushRef="#br0" timeOffset="3667.2645">4064 997,'0'-4,"4"-2,6 1,5-3,8-1,13-2,12-8,15-4,12-4,7-4,6-5,3-6,-4 2,-10-2,-13 3,-18 3,-16 4,-14 8</inkml:trace>
  <inkml:trace contextRef="#ctx0" brushRef="#br0" timeOffset="3988.2679">3943 513,'4'0,"10"-4,11-6,8-4,12-5,11-8,7-2,11-5,8-5,7 0,0 3,2-2,-6 3,-10 7,-17 4,-19 1,-15 6</inkml:trace>
  <inkml:trace contextRef="#ctx0" brushRef="#br0" timeOffset="4515.1899">5371 174,'4'0,"1"4,0 10,0 19,-2 20,-2 26,0 28,-4 29,-3 20,1 12,-4 3,1-8,0-15,3-20,6-28,2-22,6-26,0-24,0-26,-3-26,-6-24,-3-5</inkml:trace>
  <inkml:trace contextRef="#ctx0" brushRef="#br0" timeOffset="5253.2193">5371 223,'0'-4,"0"-6,4-5,9-4,12-3,13-2,16 0,17-2,11 1,9 4,10 6,-1 9,-4 10,-11 17,-20 17,-20 14,-23 15,-18 13,-23 4,-17 5,-13 0,-12-3,-7-9,-5-12,-2-13,-1-12,0-13,1-10,5-9,6-9,10-5,10-1,12-4,8 0,12 2,12 7,10 3,8 2,4 5,8 0,6-1,5 3,9 4,11 3,13 3,9 6,8 8,4 9,3 11,1 7,-4 7,-6 8,-5 3,-9 0,-6 0,-5-6,-5-7,-10-6,-4-10,-6-8,-5-13,-4-10,-4-13,-1-7,-6-8,-6-10,-4-3</inkml:trace>
  <inkml:trace contextRef="#ctx0" brushRef="#br0" timeOffset="5987.9438">8588 271,'-4'0,"-10"0,-10 0,-18 4,-18 6,-16 13,-15 15,-12 14,-14 14,-4 16,3 11,5 11,13 7,16 2,18 2,19-2,23 0,20-6,22-10,20-13,21-16,21-20,21-22,18-24,14-20,8-20,2-16,-8-10,-10-4,-14 3,-22 7,-21 11,-19 8,-22 11,-19 10,-16 8,-5 6</inkml:trace>
  <inkml:trace contextRef="#ctx0" brushRef="#br0" timeOffset="6287.1656">8757 1094,'4'0,"2"4,-1 5,-1 6,-1 8,-1 9,3 6,1 6,-1 8,-1 2,3 1,0 0,3-3,5-4,-2-8,2-10,-1-5,-4-13,-3-11,-7-10,-4-4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40:11.752"/>
    </inkml:context>
    <inkml:brush xml:id="br0">
      <inkml:brushProperty name="width" value="0.2" units="cm"/>
      <inkml:brushProperty name="height" value="0.2" units="cm"/>
      <inkml:brushProperty name="ignorePressure" value="1"/>
    </inkml:brush>
  </inkml:definitions>
  <inkml:trace contextRef="#ctx0" brushRef="#br0">0 287,'0'-4,"0"3,4 9,2 12,-1 20,3 22,1 26,-2 27,-2 22,-2 17,-1 7,-1-3,-1-8,4-18,1-18,4-20,1-23,-2-19,-3-22,-1-25,-6-25,-6-26,-3-5</inkml:trace>
  <inkml:trace contextRef="#ctx0" brushRef="#br0" timeOffset="1055.6695">508 457,'4'0,"6"0,5 0,8 0,12-4,14-6,13-5,14-4,14-7,9-7,7-3,-2-3,-6 1,-7 7,-11 5,-15 6,-15 7,-19 6,-16 8,-14 8,-11 6,-8 5,-10 4,-7 5,-7 10,-9 12,-7 12,-6 13,-6 18,-6 13,-3 13,0 8,5-3,6-5,8-7,9-15,9-15,8-14,5-14,8-13,4-9,-1-7,0-6,3-4,-1-4,-1-4,2 0,8 0,8-3,14-5,11-3,11-1,10 0,10-4,12 1,6 0,11 2,8 2,8 1,3 1,4 1,1 0,-7-4,-8-1,-8-4,-11-4,-14-5,-13-3,-15-2,-14-1,-10 3</inkml:trace>
  <inkml:trace contextRef="#ctx0" brushRef="#br0" timeOffset="1900.3664">2468 215,'0'4,"4"5,1 10,0 14,0 18,-2 20,-2 23,0 21,-4 10,-3 10,-3-3,-1-6,1-13,3-17,2-17,2-18,1-15,5-11,1-7,1-5,-1-2,2-5,5-4,0-9,2-5,2-6,4-2,2-3,5 0,11-1,10 1,11-1,11 2,14-1,9 2,6-2,6 1,-2 0,-7 0,-10-1,-13 2,-18-2,-27-2,-27 1,-12 3</inkml:trace>
  <inkml:trace contextRef="#ctx0" brushRef="#br0" timeOffset="2249.9125">2540 940,'0'-4,"-4"-1,3 4,5 2,7 1,9 1,14-1,13-5,11-2,12-3,7-6,2-4,1-3,-6-2,-7-1,-11-1,-18 0,-21 0,-13 4</inkml:trace>
  <inkml:trace contextRef="#ctx0" brushRef="#br0" timeOffset="2569.9519">2613 239,'4'0,"1"-4,5-2,8 1,9 1,13-3,11-1,14-2,13-4,8-4,8-3,2-1,-1-2,-9-1,-11 0,-19 0,-18 5</inkml:trace>
  <inkml:trace contextRef="#ctx0" brushRef="#br0" timeOffset="3105.2554">4088 142,'4'0,"2"4,3 10,1 14,-2 20,-2 21,-2 25,-2 20,-1 16,0 6,-2 0,1-6,0-12,3-19,3-18,-1-19,-1-23,-1-27,-6-28,-1-28,-1-5</inkml:trace>
  <inkml:trace contextRef="#ctx0" brushRef="#br0" timeOffset="3800.9375">4016 142,'4'-4,"6"-1,4-5,9 1,13-4,16-2,17 0,16 3,10 4,10 3,4 6,-5 8,-12 6,-13 9,-16 4,-14 5,-20 7,-15 3,-18 3,-17 3,-16 4,-15 2,-15-1,-13 0,-12-6,-8-3,-4-5,1-9,0-6,6-7,11-2,12-5,14-3,14-4,18-2,18-1,16-2,9 1,8-1,7 0,3 1,5-1,3 5,3 2,7 3,6 1,7 6,8 5,9 7,7 8,8 8,2 7,-1 6,1 6,-5 0,-2 2,-3-2,-1-7,-2-5,0-8,-2-10,-2-7,-3-8,-7-7,-6-10,-7-4,-5-7,-7-5,-7-4,-7-3,-8 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9:45:20.794"/>
    </inkml:context>
    <inkml:brush xml:id="br0">
      <inkml:brushProperty name="width" value="0.1" units="cm"/>
      <inkml:brushProperty name="height" value="0.1" units="cm"/>
      <inkml:brushProperty name="color" value="#F6630D"/>
      <inkml:brushProperty name="ignorePressure" value="1"/>
    </inkml:brush>
  </inkml:definitions>
  <inkml:trace contextRef="#ctx0" brushRef="#br0">7615 223,'0'-8,"0"-7,-4-9,-10-5,-11-1,-12 0,-18 5,-19 7,-23 11,-18 15,-19 13,-16 17,-11 17,-6 21,-1 17,5 14,9 14,14 10,19 8,21 9,24 8,29 2,35 4,40-2,44-8,42-12,40-14,34-21,26-23,18-26,7-22,-1-26,-7-26,-15-27,-15-21,-21-21,-20-24,-26-22,-23-22,-22-12,-22-12,-27-3,-28-1,-28 12,-29 17,-26 19,-26 20,-22 21,-11 19,-7 13,-2 10,2 9,9 8,9 9,12 10,13 8,9 8,12 10,5 6,10 5,15-2</inkml:trace>
  <inkml:trace contextRef="#ctx0" brushRef="#br0" timeOffset="903.8058">6937 2159,'4'0,"2"8,-5 7,-6 13,-3 19,-8 17,-5 22,-8 22,-2 21,-9 22,-6 18,-7 8,-7 8,-1 1,-4-2,3-12,6-15,5-13,7-15,7-21,6-17,4-19,2-22,5-24,7-25,5-20,4-19,3-4</inkml:trace>
  <inkml:trace contextRef="#ctx0" brushRef="#br0" timeOffset="1971.3446">6986 2183,'0'4,"0"5,-4 6,-6 4,-9 7,-5 8,-8 5,-5 6,-2 2,-1 2,-3-4,2-4,3-7,5-7,8-14,12-8,8-10,10-7,7-7,10-8,6-3,2-1,0 1,3-3,0 0,-1 2,-3 2,-5-3,-3 1,-2 1,-3 1,-4 2,-1 6,-2 1,-2 9,-3 11,-1 9,2 7,0 9,4 8,5 8,7 8,5 5,2 0,4 1,6-2,-1-1,-1-6,-4-6,-2-6,-7-13,-12-10,-11-11,-5-5</inkml:trace>
  <inkml:trace contextRef="#ctx0" brushRef="#br0" timeOffset="4418.5583">741 5120,'0'-5,"0"-4,-4-2,-5-2,-6-4,-8 1,-9 4,-11 3,-10 12,-9 14,-6 12,-8 17,0 13,2 14,4 14,11 10,15 3,19 3,18-1,22-5,21-6,22-16,16-15,13-19,11-19,7-19,1-13,-5-14,-8-10,-14-8,-18-5,-15-3,-14-1,-14-4,-9 3,-7 2,-3 1,-2 10</inkml:trace>
  <inkml:trace contextRef="#ctx0" brushRef="#br0" timeOffset="4791.9131">1201 4829,'0'-4,"-4"-1,-2 4,1 10,1 17,1 15,1 18,1 15,5 16,1 8,5 5,4 1,0-5,1-7,-1-11,1-10,-3-15,-2-11,0-14,-1-16,-2-15,-2-16,-3-13,0-1</inkml:trace>
  <inkml:trace contextRef="#ctx0" brushRef="#br0" timeOffset="5035.5242">1491 5361,'4'0,"2"5,3 4,1 10,-2 6,2 6,0 11,-3 6,2 3,4 1,0-3,1-7,-2-6,-6-14,-5-10</inkml:trace>
  <inkml:trace contextRef="#ctx0" brushRef="#br0" timeOffset="5254.9056">1467 5144,'4'0,"6"0,0 0</inkml:trace>
  <inkml:trace contextRef="#ctx0" brushRef="#br0" timeOffset="5585.8535">2265 5289,'-4'0,"-5"0,-6 0,-8 0,-9 4,-7 6,-4 4,-5 10,3 7,5 8,5 5,8 3,9 2,12 1,10 0,14-4,11-2,10-5,5-8,5-9,5-10,2-5,4-9,0-8,-6-11,-4-9,-7-5,-5-3,-11-5,-9 6</inkml:trace>
  <inkml:trace contextRef="#ctx0" brushRef="#br0" timeOffset="5909.0027">2652 4757,'0'-4,"4"2,2 7,-1 9,-1 16,-1 15,3 15,1 15,-2 11,4 3,-1 3,3-2,-1-8,3-5,-2-13,2-12,-1-11,-3-16,-3-18,-2-13,-3-5</inkml:trace>
  <inkml:trace contextRef="#ctx0" brushRef="#br0" timeOffset="6092.3044">2725 5386,'4'0,"1"-4,5-2,4-3,8-1,4-2,6-4,6-3,5-2,3-2,2-1,-3 4,-5 0,-10 5</inkml:trace>
  <inkml:trace contextRef="#ctx0" brushRef="#br0" timeOffset="6305.895">2943 5313,'0'4,"0"6,0 5,4 8,5 4,6 2,4 4,3 1,6-2,2 3,5-2,4-5,4-4,-2-2,2-4,-4-6,-4-9,-7-8,-10-9,-6-1</inkml:trace>
  <inkml:trace contextRef="#ctx0" brushRef="#br0" timeOffset="6973.9675">4273 5168,'-4'0,"3"4,5 2,11-1,10-5,14-3,17 0,11-4,10-6,9 1,2-3,-6 2,-4 3,-11 3,-14 2,-11 3,-16 2,-14 0</inkml:trace>
  <inkml:trace contextRef="#ctx0" brushRef="#br0" timeOffset="7208.8414">4781 4926,'0'4,"0"6,0 9,0 13,0 15,0 10,4 13,2 11,-1 4,3-1,5-5,3-9,0-12,-3-11,0-15,-2-16,-2-19,-4-21,-2-7</inkml:trace>
  <inkml:trace contextRef="#ctx0" brushRef="#br0" timeOffset="7472.4436">5071 4491,'4'4,"2"9,3 12,5 13,4 16,3 17,-2 15,-1 15,2 6,1 1,1 0,-3-8,-1-11,-3-14,-5-14,-3-23,-8-21,-3-14</inkml:trace>
  <inkml:trace contextRef="#ctx0" brushRef="#br0" timeOffset="7807.7558">5241 5313,'4'-4,"5"-6,6-4,8-5,5-3,5-6,6-3,4 1,-1 0,-4 2,0 6,-6 2,-4 4,-4 6,-5 8,-2 8,-4 12,0 7,-2 7,-3 11,1 6,-1 3,3 5,3 1,-1-1,2-2,-2-7,-3-2,1-6,-2-13,-2-20,-2-19,2-16,0-3</inkml:trace>
  <inkml:trace contextRef="#ctx0" brushRef="#br0" timeOffset="8042.5515">5991 5095,'4'4,"1"10,0 11,0 8,2 12,0 7,-1 6,3 6,-1 0,3-3,0-7,-3-8,-2-9,2-11,-5-8,-2-17,-2-13,-5-15,-1-5</inkml:trace>
  <inkml:trace contextRef="#ctx0" brushRef="#br0" timeOffset="8270.4733">5966 4878,'5'0,"4"-4,2-2</inkml:trace>
  <inkml:trace contextRef="#ctx0" brushRef="#br0" timeOffset="8960.539">6595 5023,'-4'-4,"-5"-2,-10 1,-10 1,-3 1,-6 5,-3 7,-4 5,2 5,4 3,9 2,9 1,8 1,11-1,10 0,7-4,14-2,10-4,10-4,15-5,7-2,9-3,3-1,-1-1,-1 4,-11 2,-8 3,-12 6,-14 3,-12 4,-11 2,-12 5,-10 7,-8 0,-9 4,-8-1,-7-4,-4-2,-3-3,-2-3,0-5,0-6,0-7,5-3,1-7,5-8,4-2,4-3,4-3,6-2,6 1</inkml:trace>
  <inkml:trace contextRef="#ctx0" brushRef="#br0" timeOffset="9644.9057">7732 5120,'4'-5,"6"0,5 0,12 1,10-4,11 1,14-3,12-4,7-4,6-3,-1 3,-1-1,-3 0,-8 2,-11 0,-18 4</inkml:trace>
  <inkml:trace contextRef="#ctx0" brushRef="#br0" timeOffset="9870.5207">8240 4902,'0'4,"0"6,0 4,0 14,0 9,0 15,0 11,0 11,0 6,0 1,0-5,0-7,4-11,2-11,-1-18,3-14,1-18,2-16,0-18,-3-2</inkml:trace>
  <inkml:trace contextRef="#ctx0" brushRef="#br0" timeOffset="10141.2451">8627 4104,'0'4,"0"5,-4 14,3 15,1 18,1 16,5 19,4 16,6 15,4 10,-2 4,-4-1,0-7,-2-9,-3-16,-4-17,-2-16,-2-15,3-21,1-25,0-21,-1-18,-2-4</inkml:trace>
  <inkml:trace contextRef="#ctx0" brushRef="#br0" timeOffset="10504.0247">8700 5168,'0'-4,"4"-2,6 1,9-3,5-5,7-3,11-9,6-2,4-7,0 0,0-3,0 0,-6 7,-5 5,-11 10,-10 11,-8 12,-7 12,-4 11,-2 12,4 7,0 8,1 6,-2 5,5 2,-1-2,5-4,-1-10,2-10,-1-8,3-7,-3-12,2-17,-1-18,1-14,-1-13,-4 0</inkml:trace>
  <inkml:trace contextRef="#ctx0" brushRef="#br0" timeOffset="10739.0615">9571 4974,'0'5,"0"4,4 6,1 8,1 9,2 10,0 8,-1 6,-1 7,1 1,0-3,0-3,-3-7,-1-9,-6-19,-6-18,-2-9</inkml:trace>
  <inkml:trace contextRef="#ctx0" brushRef="#br0" timeOffset="10977.9677">9474 4563,'4'0,"6"4,0 6,0 1</inkml:trace>
  <inkml:trace contextRef="#ctx0" brushRef="#br0" timeOffset="29549.5294">257 6837,'-4'0,"-1"-4,-4-1,-1-5,10 1,9 0,11-1,15 1,9 1,10-1,4 0,0 2,-2 3,-5 1,-9 1,-10 6,-15 5,-11 2</inkml:trace>
  <inkml:trace contextRef="#ctx0" brushRef="#br0" timeOffset="29802.0223">499 6910,'0'4,"0"9,0 12,4 9,2 11,3 10,1 13,2 6,4 4,-1 0,0-4,3-7,-2-7,-4-8,0-11,-1-7,-8-9,-8-9,-7-8,-1-9,0-4</inkml:trace>
  <inkml:trace contextRef="#ctx0" brushRef="#br0" timeOffset="30051.4221">427 7732,'-4'4,"2"2,11-1,7-1,9-5,13-3,8-4,9-1,7 1,5-3,0 2,1 1,-3-2,-5 2,-8 1,-4 2,-7-2,-10 0</inkml:trace>
  <inkml:trace contextRef="#ctx0" brushRef="#br0" timeOffset="30331.7122">1080 7224,'4'0,"10"0,6 0,12-4,10-1,9-5,4 1,1-4,4 2,-5 2,-3 2,-6 3,-8 2,-13 1,-12-3,-7-1</inkml:trace>
  <inkml:trace contextRef="#ctx0" brushRef="#br0" timeOffset="30566.3117">1515 7127,'0'4,"-4"10,-1 6,0 9,0 7,2 5,2 9,0 4,4 0,7 1,1-7,2-6,4-6,3-6,2-7,2-13,-4-7</inkml:trace>
  <inkml:trace contextRef="#ctx0" brushRef="#br0" timeOffset="30965.9091">2289 7103,'-4'0,"-5"0,-6 0,-8 0,-5 4,-1 2,-4 3,-1 1,6 2,3 0,7 1,5 3,5 3,5 2,6-3,7 1,6 0,8-3,9-3,6-1,6-2,2-3,3 2,0-1,-5 2,-4 0,-7 2,-8 3,-8 3,-9 3,-8 2,-10 1,-10 4,-11 3,-9-1,-5-1,-4-6,-2-2,-1-5,5-5,1-9,1-8,3-12,1-15,-2-15,7 2</inkml:trace>
  <inkml:trace contextRef="#ctx0" brushRef="#br0" timeOffset="31199.0452">1588 6740,'0'4,"4"6,2 9,-1 5,-1 4,-1 4,3 1,0-1,0-1,-2-7</inkml:trace>
  <inkml:trace contextRef="#ctx0" brushRef="#br0" timeOffset="31884.5972">3451 7224,'0'8,"0"16,4 15,1 18,5 15,3 17,1 13,1 6,-1 1,1-6,-3-7,-2-17,0-18,-1-14,-6-16,-4-13</inkml:trace>
  <inkml:trace contextRef="#ctx0" brushRef="#br0" timeOffset="32232.0597">3305 7176,'5'-4,"8"-2,16 1,14-3,17-1,15 6,10 8,8 6,4 6,-1 8,-10 9,-15 6,-15 4,-18 4,-18 1,-18 1,-17 0,-14-4,-15-2,-12-5,-9-4,-5-8,-4-9,-1-8,-5-5,0-7,4-8,8-3,10-2,12 1,13-1,17 1,19 4,9 4</inkml:trace>
  <inkml:trace contextRef="#ctx0" brushRef="#br0" timeOffset="32662.2006">4418 7200,'0'4,"0"6,0 9,4 5,6 11,5 13,0 5,1 7,3 5,-3-1,1-6,-3-5,-4-8,-3-15,-7-13,-8-13,-3-12,-3-12,-3-12,1-8,-1-10,2-4,4-6,4 0,7 1,8 3,11 6,10 9,8 6,7 5,7 4,4 6,1 6,-5 6,-8 9,-6 7,-6 7,-8 6,-8-2</inkml:trace>
  <inkml:trace contextRef="#ctx0" brushRef="#br0" timeOffset="41154.6063">5555 7176,'-4'-4,"-6"-2,-4-3,-5-1,-3 2,-6 2,-3 6,-3 7,-5 7,-4 9,1 9,0 7,3 9,4 9,7 8,14 4,12 3,11-2,17-6,15-8,18-15,11-18,10-17,8-18,6-14,-2-13,-7-6,-11-5,-13-5,-17-3,-16 2,-17 1,-19 2,-16 5,-16 8,-10 6,-8 9,-7 4,3 6,5 6,7 4,12 3</inkml:trace>
  <inkml:trace contextRef="#ctx0" brushRef="#br0" timeOffset="41502.9167">6184 6692,'0'-4,"0"-6,0-5,-4 1,-1 5,-5 14,1 13,0 21,3 20,2 20,2 22,5 14,2 8,5 0,4-5,4-10,-1-11,1-18,-3-14,-3-14,-5-20,-7-19,-4-20,-5-17,-5-17,0 0</inkml:trace>
  <inkml:trace contextRef="#ctx0" brushRef="#br0" timeOffset="41800.644">6112 7273,'4'-5,"5"0,6-4,8-1,9-2,6 0,10 3,9 7,3 3,3 6,4 6,-1 5,0 3,-7 7,-10 2,-12 5,-13 0,-15 2,-13 4,-9 2,-12-1,-9-4,-11-5,-7-3,-2-3,-4-6,-1-7,1-5,3-9,2-4,6-5,3-6,5-4,13-3,11 2</inkml:trace>
  <inkml:trace contextRef="#ctx0" brushRef="#br0" timeOffset="42655.776">7079 7248,'4'-4,"6"-1,5-5,8 1,8-4,8-2,5 0,-1 3,-3 4,-5 3,-4 3,-3 5,-7 10,-2 12,-5 6,0 5,-3 5,1 4,2-2,4-4,-2-4,0-9,-6-8,-9-7,-9-6,-11-8,-11-3,-8-5,-6 0,-8 1,-4 3,-4 2,0 2,2 6,2 2,7 5,8 4,10 4,11 4,13 1,11 2,10 0,14 0,16-4,11-6,14-5,11-5,9-7,5-11,-1-8,-3-4,-6-7,-8-1,-13 5,-13 2,-15 3,-14 4</inkml:trace>
  <inkml:trace contextRef="#ctx0" brushRef="#br0" timeOffset="42955.9225">7781 6837,'0'-4,"0"-6,0-4,4 3,1 12,5 19,3 17,5 20,3 16,2 12,1 4,-3 0,-1-4,-1-8,-2-12,-1-14,-3-11,-7-17,-6-16,-6-13,-2-6</inkml:trace>
  <inkml:trace contextRef="#ctx0" brushRef="#br0" timeOffset="43267.0487">7877 7273,'0'-5,"5"0,4-4,6-1,4 2,3-2,6 0,6 3,11 1,4 7,8 3,1 5,0 5,-3 0,-1 2,-7 2,-10 2,-9 2,-8 2,-12 4,-7 2,-8 0,-7-2,-9 0,-9-2,-7 0,-6-6,-3-1,-1-4,-1-5,4-4,1-3,5-2,5-1,4-1,11-4,10-1</inkml:trace>
  <inkml:trace contextRef="#ctx0" brushRef="#br0" timeOffset="43816.3389">8724 6813,'-4'-4,"-1"-6,-5 0,1 4,0 9,3 11,6 16,4 15,0 16,4 14,1 12,2 6,0 1,2-4,3-14,-1-10,-3-13,0-15,-2-11,-2-9</inkml:trace>
  <inkml:trace contextRef="#ctx0" brushRef="#br0" timeOffset="44054.9249">8966 7297,'4'4,"6"1,0 5,4 3,7 9,4 5,2 5,5 2,0 3,0 0,-2-3,2-7,1-8,-3-7,-1-6,-6-8,-7-3</inkml:trace>
  <inkml:trace contextRef="#ctx0" brushRef="#br0" timeOffset="44300.5459">9522 7200,'0'4,"-4"10,-1 14,-4 16,-5 11,0 19,-1 11,-3 13,-2 10,-2 4,-1 2,-1-1,-1-7,1-10,-1-13,5-16,9-20,11-26,9-25,4-11</inkml:trace>
  <inkml:trace contextRef="#ctx0" brushRef="#br0" timeOffset="11493.6905">9982 4926,'4'4,"2"6,-1 5,3 4,1 7,-2 7,2 11,0 6,-2 6,-2 7,-2 0,-1-2,-2-7,0-9,0-16,0-17,-1-19,1-8</inkml:trace>
  <inkml:trace contextRef="#ctx0" brushRef="#br0" timeOffset="11845.712">10055 5120,'0'-5,"4"-4,5-2,6-2,4-4,3-3,6-2,2-1,5-1,0 3,-2 2,-2 3,-2 5,-3 9,-5 8,-6 7,-1 6,-4 8,-3 12,-3 7,-2 8,-1 7,-2 2,1-2,3-3,2-3,0-7,3-7,0-7,3-9,0-13,2-16,-2-8</inkml:trace>
  <inkml:trace contextRef="#ctx0" brushRef="#br0" timeOffset="12888.818">11167 4902,'-4'-4,"-5"-6,-6-1,-8 2,-5 2,-5 2,-6 10,-8 13,-4 11,-2 14,-1 11,6 9,10 6,12 3,15-5,13-7,14-13,17-15,11-17,11-15,7-16,3-13,-3-10,-2-7,-9-3,-8-2,-11-1,-12 1,-9 5,-6 5,-8 7,-4 4,-4 4,3 5,3 11,7 8,3 7,0 8,0 9,-1 9,-1 8,-2 10,0 8,-1 12,4 10,1 8,0 5,3 5,1 1,-2 5,-2 1,-2 0,-1-6,3-3,1-5,-6-10,-1-6,-2-8,1-6,-5-5,0-9,-3-7,-5-6,-3-10,-3-3,-1-6,-7-9,-5-10,-10-12,-5-11,-7-14,-7-11,-8-10,-1-2,0-2,4 2,9 8,10 9,15 9,16 7,15 5,17 3,14 1,11 0,6 1,5-1,1 0,0 0,-3 3,-3 1,-9 5</inkml:trace>
  <inkml:trace contextRef="#ctx0" brushRef="#br0" timeOffset="13372.2162">11530 4974,'4'0,"6"0,5 0,4 0,3 5,2 4,0 6,2 8,3 9,6 6,0 6,3 3,4 2,1-3,-1-5,-4-10,-4-10,-4-9,-3-10,-6-10,-7-8,-5 0</inkml:trace>
  <inkml:trace contextRef="#ctx0" brushRef="#br0" timeOffset="13705.7272">12232 4926,'0'4,"4"6,1 5,-4 8,-2 8,-5 12,-2 15,-3 9,-5 15,-2 9,-4 6,3 2,0-2,0-2,2-5,5-4,0-10,1-9,4-12,3-7,1-8,6-10,2-6,1-12,-5-8,-7-4,-3-2</inkml:trace>
  <inkml:trace contextRef="#ctx0" brushRef="#br0" timeOffset="45190.4847">10877 7200,'-8'0,"-7"0,-9 0,-9 0,-11 4,-6 6,-7 9,-7 9,1 9,1 6,8 4,9 2,12 1,16-4,15-1,15-5,15-5,14-3,9-9,7-11,7-12,5-11,-2-11,-4-10,-5-8,-8-5,-9-4,-11-5,-11 6</inkml:trace>
  <inkml:trace contextRef="#ctx0" brushRef="#br0" timeOffset="45452.7789">10877 6619,'-4'-4,"-1"-5,-5 2,5 7,2 8,6 14,3 17,4 17,5 16,3 12,4 12,1 7,1-2,1-2,-4-10,-1-7,-5-13,0-15,-2-13,-1-12,3-16,-1-18,1-13,-3-3</inkml:trace>
  <inkml:trace contextRef="#ctx0" brushRef="#br0" timeOffset="45851.6968">11506 7200,'-4'0,"-6"0,-4 0,-5 0,-8 4,-2 6,-5 4,-1 5,2 8,1 6,4 7,5 4,7 3,6 2,14 1,9-5,11-4,14-11,9-10,8-12,8-12,0-9,-1-11,-3-5,-8-6,-12-5,-14-1,-14 0,-13-3,-11 3,-11 4,-14 5,-9 2,0 8,-1 7,4 1,14 5,11 6,18 5,9 1</inkml:trace>
  <inkml:trace contextRef="#ctx0" brushRef="#br0" timeOffset="46384.0156">11966 7176,'-4'0,"-2"4,1 5,-3 6,-1 8,2 9,2 7,1 4,3 5,4 1,10-3,8-6,8-9,7-10,6-13,4-11,-2-11,-4-5,-5-5,-4-2,-3-4,-7-3,-7 2,-1 1,-3 2,-4 10,-2 12,2 11,4 13,5 7,3 8,8 3,7-2,10-1,6-7,4-8,4-7,1-9,-5-9,-8-12,-7-7,-10-7,-10-6,-8-9,-14-8,-10-3,-11 0,-14 2,-13 2,-5 7,-1 7,5 11,7 6,16 7,12 7</inkml:trace>
  <inkml:trace contextRef="#ctx0" brushRef="#br0" timeOffset="47217.6169">13248 7055,'4'0,"5"4,2 6,-1 8,-3 11,-7 12,-2 11,-2 10,0 6,1 0,1-3,0-9,2-10,-1-8,1-15,0-20,0-14,-3-10,-3-9,1-8,1-1,1-3,-3 2,4 4,2 3,5 4,6 3,5 1,4 5,7 2,7 4,6 0,4 2,3 0,2 2,1 1,-5 0,0 0,-5 3,-5 5,-4 8,-8 11,-3 6,-5 7,-5 7,-5 5,-2 8,1 3,1 0,0 5,2-5,0-3,4-6,-1-7,-2-5,3-9,-2-16,-2-10</inkml:trace>
  <inkml:trace contextRef="#ctx0" brushRef="#br0" timeOffset="48434.3695">14748 6426,'0'-4,"0"-6,0 4,0 6,4 11,1 21,0 22,4 17,3 17,1 19,1 12,3 5,3 3,-2-3,-1-12,-2-15,-4-17,-4-18,-3-14,-3-21,-5-18,-2-16,-4-13,0-17,-3-10,1-10,-2-2,2-1,3 7,3 8,2 7,6 6,7 9,6 4,5 5,2 1,7-1,6-3,5-2,4-3,-1-1,1 0,0 2,-3 2,-4 4,-4 4,-4 8,-3 14,-1 7,-6 11,-1 7,-4 11,0 5,1 6,-1 2,1-2,-3-2,-2-6,0-4,-1-6,-2-13,-3-15,-1-11</inkml:trace>
  <inkml:trace contextRef="#ctx0" brushRef="#br0" timeOffset="48902.969">15788 7345,'4'0,"5"0,6 0,8 0,9-4,7-6,4-4,5-5,1-3,-3-6,-6-3,-5-3,-8-1,-10 2,-11 2,-7 2,-11 2,-8 2,-9 5,-7 5,-6 6,-5 13,-1 9,-2 11,4 10,6 11,5 10,9 9,8 1,13 2,9-2,10-8,10-10,13-8,13-12,10-5,8-11,4-8,-2-7,-5-9,-4-5,-6-4,-7-2,-7-5,-8-3,-8 5</inkml:trace>
  <inkml:trace contextRef="#ctx0" brushRef="#br0" timeOffset="49273.4255">16538 7200,'0'4,"0"6,4 4,1 10,0 3,0 6,-2 6,-1 0,-1-3,-1-2,0-4,4-7,-3-7,-2-10,0-11,0-8,0-11,0-9,0-11,5-6,1-8,5-2,3 2,1 6,1 7,3 8,2 10,6 6,3 6,0 5,4 10,0 3,-1 3,-2 3,-2 5,-2 3,-5 4,-6 2,-6-2</inkml:trace>
  <inkml:trace contextRef="#ctx0" brushRef="#br0" timeOffset="49735.8235">17118 7297,'4'0,"6"0,5 0,8 0,4 0,2 0,5-4,-1-2,0-3,-3-5,-2-4,-6-3,-6-2,-6-1,-5-5,-8-1,-6-1,-11 2,-6 2,-7 0,-1 6,-4 6,-3 10,1 9,3 13,4 8,3 11,7 8,4 5,8 7,11 1,9 4,11 0,11-7,12-4,12-7,8-10,10-6,5-9,6-7,0-9,-1-10,-2-7,-8-5,-7-3,-10-3,-16 0,-18 0,-17 5,-10 5</inkml:trace>
  <inkml:trace contextRef="#ctx0" brushRef="#br0" timeOffset="60527.7423">19129 6827,'0'-4,"-4"-1,-5-1,-10 2,-6 1,-10 1,-4 1,-8 5,1 2,-1 3,0 5,-1 4,5 3,4 2,5 2,5 0,7 0,11 0,16-5,15-5,16-1,16-3,14-4,8 2,9-1,2-2,-5 2,-8 4,-12 4,-12 4,-15 6,-12 7,-10 2,-11 3,-14 4,-8-2,-9 2,-4-4,-7-7,-5-5,-8-7,-1-7,-5-6,-3-3,0-2,3-6,4-6,7-5,4-4,6 1,9 0,11-1,12-1,8 3</inkml:trace>
  <inkml:trace contextRef="#ctx0" brushRef="#br0" timeOffset="61410.7597">19903 6851,'0'-4,"-4"-1,-5 0,-6 0,-4 2,-7 6,-8 5,-5 7,-5 8,-4 9,3 6,5 11,5 4,9 5,12 6,13 0,11-3,16-3,12-8,11-12,15-13,8-14,4-14,2-10,-4-11,-11-10,-12-7,-10-5,-13-3,-14-1,-15-5,-14-1,-14 5,-10 3,-10 6,-6 9,-1 7,1 7,5 8,7 4,11 9,11 8,13 2,12-2,6-1</inkml:trace>
  <inkml:trace contextRef="#ctx0" brushRef="#br0" timeOffset="62278.2277">20436 6876,'0'4,"4"5,1 6,5 4,-1 7,-1 8,3 9,-2 7,-2 7,-1 1,-3 0,-1-6,-2-8,0-7,0-6,-1-12,1-14,0-11,-5-14,0-11,-1-8,2-7,1-2,1 1,1 2,5 3,6 6,5 4,8 4,5 6,5 3,6 1,0 3,1 4,-1 5,-4 6,-7 8,-9 7,-7 9,-7 8,1 7,0 6,-3-2,4 1,0-3,-1-5,-2-3,3-9,0-12,-1-11,-1-16,2-12,0-10,3-7,4-5,3 3,4 4,1 6,2 9,1 4,0 7,0 6,0 4,-1 8,1 7,-5 7,-1 4,-4 8,-5 6,-3 6,-4 5,2-2,0 1,0-4,-2-4,0-4,-2-3,-1-12,0-7</inkml:trace>
  <inkml:trace contextRef="#ctx0" brushRef="#br0" timeOffset="63111.4589">21524 7166,'4'0,"10"0,6 0,9-4,2-2,5-3,1-5,-3-4,-2-2,-7-3,-8-2,-6 1,-10-2,-9 1,-11 5,-6 1,-8 3,-6 6,-5 7,-3 10,3 6,0 11,7 8,7 7,8 10,11 5,13 4,9 2,7-1,10-3,6-7,8-11,7-9,5-8,5-13,5-7,0-8,-4-7,-6-6,-9-6,-9 0,-9 0,-10 6</inkml:trace>
  <inkml:trace contextRef="#ctx0" brushRef="#br0" timeOffset="63723.9691">22371 7021,'0'4,"-4"10,-2 10,-3 10,-5 7,0 5,-1 2,1-2,4-5,7-5,8-5,8-8,6-7,3-11,6-11,3-7,4-7,1-8,-3-2,-1-2,-8 2,-3 1,-5 10,-1 12,-3 11,0 14,2 7,4 9,2 1,1 0,7-3,6-2,5-6,1-7,1-7,2-5,-2-7,-4-12,-4-8,-4-7,-2-8,-6-10,-7-5,-13-2,-12-4,-12-1,-10 7,-12 2,-6 7,-3 2,-1 4,1 4,6 8,7 3,5 7,6 0,8 0,7 2</inkml:trace>
  <inkml:trace contextRef="#ctx0" brushRef="#br0" timeOffset="64656.0356">23145 6440,'0'-4,"4"-5,2-6,3 0,1 11,2 14,-1 18,3 24,-2 21,-3 17,1 15,-1 6,-1 0,0-6,1-9,-3-12,-1-13,-2-13,-2-14,-4-17,-7-18,-1-15,-3-10,-3-10,-3-6,2-5,4-4,5 0,3 3,7 4,8 8,6 4,5 2,3 0,5 3,7 1,2-1,2-2,3-2,-2-1,1-2,2 0,-3 0,0 4,-2 1,-4 3,-3 6,-3 7,-3 5,0 6,-6 6,-1 5,1 7,-4 3,-4 5,-4 5,-3 4,-2 8,-1 2,-2-3,0-2,0-5,1-6,-1-5,5-7,5-9,6-11,4-14,3-11,-2 0</inkml:trace>
  <inkml:trace contextRef="#ctx0" brushRef="#br0" timeOffset="65089.9692">24234 7142,'4'0,"5"0,6 4,4 1,3 1,2-6,1-3,4-4,2-2,-1-3,-5-4,-3-2,-5-4,-10-1,-5-1,-8-1,-7 0,-5 0,-4 0,-6 5,-7 5,-1 5,-3 9,1 9,-1 10,5 12,6 7,6 12,8 4,10 2,10-1,12 0,7-2,8-5,6-7,5-10,7-11,3-7,1-7,-1-4,-5-6,-4-6,-4-10,-5-5,-6-7,-2-6,-7 5</inkml:trace>
  <inkml:trace contextRef="#ctx0" brushRef="#br0" timeOffset="65458.3929">24838 7045,'0'4,"0"6,0 4,4 6,2 1,-1 3,-1 1,-1 0,-1 5,-1 0,0 0,-1-9,-1-17,1-13,0-13,0-11,0-9,-1-8,1-5,0-1,5 5,0 2,0 7,4 9,3 11,5 5,3 5,6 5,8 4,1 5,0 4,-3 0,-3 0,-1 2,-6 4,-7 0</inkml:trace>
  <inkml:trace contextRef="#ctx0" brushRef="#br0" timeOffset="65978.3995">25491 7118,'5'0,"4"0,2 4,2 1,4 0,3 0,2-7,1-1,1-1,-3-4,-2-5,-3-4,-6-3,-3-3,-3-1,-7 0,-7-6,-9 0,-7 0,-2 5,-4 3,-2 5,-3 10,1 9,-2 10,2 10,2 10,8 8,7 4,8 5,5 0,8 2,8-5,10-1,10-5,9-5,5-4,7-3,4-7,1-6,-1-7,-6-3,-3-8,-6-3,-8-5,-7 0,-7-2,-2 0,-5-1,-3 2</inkml:trace>
  <inkml:trace contextRef="#ctx0" brushRef="#br0" timeOffset="66327.3067">26217 7408,'4'0,"2"4,-1 6,-1 4,-5 1,-3 2,0-7,-4-4,0-8,1-3</inkml:trace>
  <inkml:trace contextRef="#ctx0" brushRef="#br0" timeOffset="70146.652">15598 8279,'0'-4,"-5"-2,0 5,-9 6,-5 7,-8 9,-8 10,-9 11,-11 12,-8 8,-13 10,-15 14,-13 13,-12 9,-12 8,-13 9,-11 7,-13 6,-7 5,-7 2,-2-3,1-1,2 1,3-8,10-6,9-8,15-9,14-10,13-14,17-10,13-13,16-11,12-8,12-9,8-11,11-5,9-10,8-10,5-11,8-6,2-9,4-5,5-8,-1-7,1-3,-1-2,0 4,-3 2,-2 4,-4 5,-7 9,-3 12,0 14,-5 7,0 10,1 7,-2 7,-3 8,-4 9,-7 9,-8 3,-2 4,-4-1,0-2,3-3,3-8,3-7,7-8,10-8,8-14,13-8,8-10,11-7,12-2,7-2,5-2,5-3,2 3,-2 1,2 3,-4 0,-4 2,-7 4,-6 4,-5 1,-5 3,-3 1,-1-4,-1-1,0 1,0 0,0 2,-3 0</inkml:trace>
  <inkml:trace contextRef="#ctx0" brushRef="#br0" timeOffset="71513.0606">16251 8569,'0'-8,"0"-11,4-11,1-4,0 0,4 1,-1 10,-1 14,-1 16,-3 15,-1 21,-1 19,-1 24,-5 21,0 23,-5 16,0 18,-3 13,2 9,-3 7,2-2,3-3,3-10,2-15,6-14,3-20,1-19,-2-17,0-16,-2-16,-4-15,-3-11,0-16,0-14,-2-14,0-8,-4-10,-3-8,-4-7,-3 0,-2-2,-1 4,0 7,3 6,1 8,9 6,6 11,3 8,7 9,2 4,4 9,5 7,3 1,3 4,1 3,6-2,1-4,-4 0,-2-6,-2-4,1-3,-5-9,-5-12,0-14,-3-10,1-9,3-4,3-4,3 0,2-2,2 3,4-2,2 2,0 4,-5 2,-11 8,-8 2,-5 2,-6-1,-3 4</inkml:trace>
  <inkml:trace contextRef="#ctx0" brushRef="#br0" timeOffset="73378.435">17363 8255,'-4'-5,"3"0,1 4,5 6,6 7,9 9,10 14,11 13,12 15,9 17,10 15,10 13,7 8,9 5,8 7,7 2,5-1,3-1,5-7,2-2,0-6,-1-5,-7-5,-2-7,-5-4,-9-5,-6-1,-12-3,-8-7,-8-4,-5-6,-5-6,-4-10,-7-4,-5-6,-5-6,-5-9,-8-4,-5-6,-6-10,-9-13,-6-10,-7-10,-7-9,-4-6,0-7,-5-5,-2 0,-2 0,1 2,-1 5,6 8,1 5,4 6,1 6,8 9,8 5,4 10,6 3,0 6,3 1,-1 3,2-1,-3 1,2 7,2 4,3 5,1 7,3 4,5 5,1 1,1-2,-1-1,-1-4,-2-4,-4-5,-3-7,-4-4,-9-5,-10-5,-7-4,-7-4,-9-1,-3 2,-5 2,-5 3,-3 1,-8 2,-2 5,-2-2,-2 2,-1-3,6 2,3-3,6-3,7-3,4-2,4-3,7 4,3-4,4-6,1-6,2-2</inkml:trace>
  <inkml:trace contextRef="#ctx0" brushRef="#br0" timeOffset="83028.9307">13420 4892,'0'-4,"0"-6,-4-4,-5-1,-6-2,-4 7,-7 4,-8 8,-9 7,-7 11,-3 10,0 8,1 10,0 9,9 8,9 8,13 5,15-3,16-6,19-10,17-12,17-13,11-13,8-14,7-16,1-11,-7-10,-9-13,-9-6,-11-4,-16-1,-17-4,-17 0,-13 2,-14 2,-10 6,-9 7,-4 6,-4 6,3 7,6 7,5 7,9 8,9 5</inkml:trace>
  <inkml:trace contextRef="#ctx0" brushRef="#br0" timeOffset="83613.3736">13807 4892,'5'0,"0"4,0 6,-1 9,-1 5,-1 12,3 7,1 5,-1 2,0 1,1 0,1-4,0-7,1-5,0-13,-5-11,-3-10,-2-11,-1-6,1-6,0-7,1-2,0-5,5 0,5-2,6 1,8 3,9 3,3 3,3 2,4 1,3 1,-2 4,-5 6,-3 5,-5 4,-3 8,-6 6,-3 7,-4 8,-4 8,0 12,-2 6,-2 7,2 6,-1 1,0 1,-3-1,-1-9,-2-8,0-9,3-14,1-12</inkml:trace>
  <inkml:trace contextRef="#ctx0" brushRef="#br0" timeOffset="84368.4047">15646 4989,'-4'0,"-2"-4,5-2,7 5,5 6,11 7,8 10,9 8,4 8,9 6,3 4,-4-3,-2 0,-5-9,-7-5,-4-8,-9-9</inkml:trace>
  <inkml:trace contextRef="#ctx0" brushRef="#br0" timeOffset="84630.2871">16323 4844,'0'-4,"-4"2,-1 11,-5 11,-8 15,-5 13,-3 16,-1 13,0 14,-4 8,-1 4,2 0,1 0,5-6,4-7,4-14,1-12,7-18,6-19,6-24,7-20,6-15,0-3</inkml:trace>
  <inkml:trace contextRef="#ctx0" brushRef="#br0" timeOffset="85101.9162">16783 5037,'0'-4,"-4"-6,-6 0,-5-4,-8 2,-4 2,-6 7,-6 8,0 11,-2 12,3 9,7 6,8 9,14 3,11 1,14-1,13-6,13-11,12-12,9-11,3-11,1-12,-1-7,-9-10,-9-5,-14-5,-11-6,-11-3,-11 2,-9-1,-9 3,-8 8,-9 6,-3 7,1 7,3 5,2 4,7 3</inkml:trace>
  <inkml:trace contextRef="#ctx0" brushRef="#br0" timeOffset="85535.0559">17170 4989,'0'4,"0"10,0 6,0 8,-4 12,2 7,7 4,5 2,6-5,9-6,7-10,11-10,7-14,7-12,2-9,-1-11,-2-5,-6-6,-8-6,-7-3,-9-3,-9-2,-12 4,-11 1,-8 3,-6 10,-3 5,-3 8,-1 6,1 2,0 1,5 8,1 3,5 2</inkml:trace>
  <inkml:trace contextRef="#ctx0" brushRef="#br0" timeOffset="85970.8196">17750 4892,'5'0,"4"0,6 4,0 6,1 5,-1 4,-4 3,-4 6,-2 6,1 6,0 4,-1-1,-1 0,-2 2,3-4,1-4,-1-4,-1-13,-1-12,-1-13,-1-14,-1-15,0-11,-1-9,1-5,4 1,1 0,5 8,3 3,5 5,7 7,3 8,2 5,3 7,1 5,-2 4,-2 4,-2 2,-2 1,-1 4,-4 2</inkml:trace>
  <inkml:trace contextRef="#ctx0" brushRef="#br0" timeOffset="86885.9742">19613 4747,'0'-4,"-4"-2,-6 1,-8 1,-15 1,-14 1,-10 5,-9 6,-5 6,-3 4,3-1,9 1,8 1,12 1,17-3,18-4,18-1,19-2,17 1,22 2,14-1,15 2,6 2,7 2,-4 2,-7 2,-13 1,-16 0,-17 1,-18-1,-14 1,-16-1,-16 1,-16-1,-14 0,-14 1,-10-1,-6-4,-4-6,-1-4,-1-5,1-7,0-7,5-7,11-4,6-3,8-1,13-2,15 0,14 5,17 5,14 6,14 5,12 2,-2 3</inkml:trace>
  <inkml:trace contextRef="#ctx0" brushRef="#br0" timeOffset="87349.3664">20605 4819,'0'-4,"-4"-5,-10-2,-6 2,-8 1,-4 4,-4 5,-5 7,-3 7,-2 8,2 9,0 7,9 5,5 0,8-1,7 2,11 1,11-3,11-1,11-7,14-6,11-8,9-7,6-10,-1-6,-3-7,-4-5,-6-6,-6-2,-9-2,-6-1,-9-1,-9 5</inkml:trace>
  <inkml:trace contextRef="#ctx0" brushRef="#br0" timeOffset="87734.1652">20944 4819,'0'-4,"0"3,0 5,0 7,0 9,0 10,0 7,-4 7,-2 3,1 2,1 2,1-5,5-6,2-5,1-13,-1-14,0-13,-2-14,-1-11,-1-10,1-5,3-4,1-2,0 0,-1 0,-1 5,3 6,4 6,5 8,4 5,7 6,3 5,5 1,1 1,-2 7,-2 3,-2 5,-6 2</inkml:trace>
  <inkml:trace contextRef="#ctx0" brushRef="#br0" timeOffset="88266.3407">21621 4989,'0'4,"4"1,6 1,4-2,5-1,3-1,6-5,7-3,1-3,3-1,-2-2,-6-4,-9-3,-8-2,-6-3,-9 0,-9 0,-10-1,-10 0,-8 4,-7 2,-2 8,-3 6,-1 12,5 9,6 10,5 9,9 6,8 5,8 3,10 1,8 0,12-4,10-1,9-5,5-5,4-8,6-9,2-8,0-5,-2-7,-1-8,-6-7,-7-8,-10-4,-6-5,-7 3</inkml:trace>
  <inkml:trace contextRef="#ctx0" brushRef="#br0" timeOffset="88799.9486">22347 5037,'4'0,"5"0,6 0,8 0,5-4,5-1,1-5,4-4,-1-3,-3-4,-3-2,-6-1,-8-1,-7 0,-13-4,-10-2,-8 6,-7 1,-8 6,-6 6,0 9,-1 9,3 7,0 11,2 8,8 8,5 5,7 3,6 1,9 2,10-1,7-4,10-2,9-5,11-4,7-8,6-5,2-6,4-6,-1-8,1-9,-2-8,-3-9,-7-8,-8-12,-12 2</inkml:trace>
  <inkml:trace contextRef="#ctx0" brushRef="#br0" timeOffset="89449.6424">22927 4868,'0'-4,"0"-6,4-5,6-4,5 1,0 8,-3 10,-3 8,1 12,-1 11,-3 11,-1 8,-3 4,0 0,-2-1,0-4,-1-8,5-6,1-13,-4-14,-2-13,-2-10,1-2</inkml:trace>
  <inkml:trace contextRef="#ctx0" brushRef="#br0" timeOffset="89820.1191">23000 4989,'0'-4,"4"-6,6-1,4-2,5-4,3 2,2-2,5-1,2-2,3-2,1-1,2 4,-1 0,-2 4,-3 4,-3 4,-2 4,-1 1,-1 6,4 2,1 4,0 5,-1 8,-5 3,-3 7,-4 5,-5 1,-5 1,-3 3,-2 2,-1-3,-1 0,0-3,0-4,5-4,1-3,0-2,3-6,4-1,5-5,-1-5</inkml:trace>
  <inkml:trace contextRef="#ctx0" brushRef="#br0" timeOffset="90053.058">24209 5327,'4'5,"-2"0,-2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7:10.529"/>
    </inkml:context>
    <inkml:brush xml:id="br0">
      <inkml:brushProperty name="width" value="0.2" units="cm"/>
      <inkml:brushProperty name="height" value="0.2" units="cm"/>
      <inkml:brushProperty name="ignorePressure" value="1"/>
    </inkml:brush>
  </inkml:definitions>
  <inkml:trace contextRef="#ctx0" brushRef="#br0">14643 458,'0'-4,"0"-4,0 2,3 6,8 7,9 13,7 18,5 22,5 21,2 21,1 15,1 9,-5 2,0-6,-4-12,-4-18,-3-21,-6-18,-3-19,-4-22,-1-21,-3-20,2-19,1-25,3-21,5-21,3-17,4-12,5-4,3 1,2 8,-1 11,-3 18,-5 19,-2 22,-7 18,-5 15,-6 10,0 8,-2 12,-1 7</inkml:trace>
  <inkml:trace contextRef="#ctx0" brushRef="#br0" timeOffset="1">15707 458,'0'4,"0"8,0 10,0 12,0 16,0 13,0 15,0 13,-3 5,-1 2,3-2,2-5,1-7,0-11,-1-10,0-13,0-6,0-8,2-13,2-19,-1-9</inkml:trace>
  <inkml:trace contextRef="#ctx0" brushRef="#br0" timeOffset="2">16095 502,'0'3,"0"6,0 4,0 8,0 11,0 12,0 12,3 16,1 15,0 13,0 10,-2 0,3-4,0-8,3-14,0-18,1-15,0-21,-1-16</inkml:trace>
  <inkml:trace contextRef="#ctx0" brushRef="#br0" timeOffset="3">16056 545,'-3'0,"2"0,1-3,4-2,8 0,8-3,8 1,9 0,7 3,7 1,4 5,3 6,-2 5,-3 4,-6 3,-9 2,-12 1,-10 3,-8 6,-8 0,-12 3,-9-1,-8 0,-6-1,-7-2,-6-7,-1-4,-2-1,0-4,3-1,6 0,7-1,10 1,11 1,13 2,9 1,10 3,8 4,10 9,9 6,6 8,4 10,7 7,2 2,3 3,1-1,1-4,-1-6,-2-10,-5-8,-8-9,-8-8,-9-10,-8-10,-8-13,-7-6</inkml:trace>
  <inkml:trace contextRef="#ctx0" brushRef="#br0" timeOffset="4">16753 807,'-3'0,"-2"-4,4-1,9 1,9-4,12-3,11-4,14-3,16-2,15-6,9-1,9-4,7 0,0 1,-4 2,-11 6,-15 7,-15 6,-21 7,-18 6</inkml:trace>
  <inkml:trace contextRef="#ctx0" brushRef="#br0" timeOffset="5">17256 742,'3'3,"2"6,-1 8,3 12,-1 13,3 18,0 16,-2 19,1 10,-1 8,-1-6,1-9,0-15,2-13,-1-15,-5-21,-6-19,-3-13</inkml:trace>
  <inkml:trace contextRef="#ctx0" brushRef="#br0" timeOffset="6">17818 916,'0'-4,"0"3,0 5,0 9,0 14,0 17,0 16,3 12,4 9,9 2,6-2,8-8,8-12,10-16,11-17,5-20,4-18,2-20,-3-14,-1-13,-7-10,-9-9,-10-6,-12 0,-14-2,-13 7,-9 9,-7 8,-8 7,-3 9,-3 9,-1 9,2 6,2 3,6 0,6-1,6 4</inkml:trace>
  <inkml:trace contextRef="#ctx0" brushRef="#br0" timeOffset="7">19018 720,'0'3,"0"6,-4 8,-3 9,-5 14,-7 13,-6 14,-6 12,-1 7,2-1,3-2,2-13,6-10,6-12,5-18,4-17,6-15,6-19,2-12,2-16,-1 1</inkml:trace>
  <inkml:trace contextRef="#ctx0" brushRef="#br0" timeOffset="8">18940 698,'4'-4,"0"-4,3-6,1-3,2 1,-1 7,2 8,2 9,2 10,2 13,1 13,4 13,5 8,5 8,0 3,1 3,1-1,2-2,-2-7,-3-7,-4-12,-4-9,-5-9,-5-5,-9-9,-8-9,-11-12,-1-4</inkml:trace>
  <inkml:trace contextRef="#ctx0" brushRef="#br0" timeOffset="9">18747 1308,'3'0,"8"0,8 0,12 0,9 0,9-3,5-2,7-4,3-3,0-8,0-4,-12 3</inkml:trace>
  <inkml:trace contextRef="#ctx0" brushRef="#br0" timeOffset="10">19715 633,'0'7,"0"10,3 10,1 11,0 14,0 13,-2 10,3 4,0 3,0-2,-2-6,-1-5,0-11,1-7,2-9,2-8,4-6,3-7,6-8,6-6,8-4,9-3,10-1,9-4,4-2,4 2,-1 0,-4 2,-8 1,-9 4,-7 3,-7 0,-9-1</inkml:trace>
  <inkml:trace contextRef="#ctx0" brushRef="#br0" timeOffset="11">21476 529,'0'-5,"0"4,0 10,0 19,0 19,0 25,0 19,0 19,0 13,0 6,4-6,2-8,4-15,-1-20,4-18,3-21,-1-16</inkml:trace>
  <inkml:trace contextRef="#ctx0" brushRef="#br0" timeOffset="12">21377 585,'4'-5,"10"-1,11-5,10-5,11-9,15-6,10-6,10-2,3 0,-4 3,-6 3,-9 6,-14 13,-17 14,-17 16,-21 10,-9 1</inkml:trace>
  <inkml:trace contextRef="#ctx0" brushRef="#br0" timeOffset="13">21476 1033,'0'4,"4"3,10-6,7-2,8-7,12-1,12-4,9-5,11-3,6-4,3-2,-1 4,-6 0,-10 5,-17 5</inkml:trace>
  <inkml:trace contextRef="#ctx0" brushRef="#br0" timeOffset="14">22719 529,'0'5,"0"11,-4 12,-6 16,-10 19,-5 18,-7 15,-3 9,2 6,0-1,8-10,6-17,4-18,7-21,6-21,3-21,2-9</inkml:trace>
  <inkml:trace contextRef="#ctx0" brushRef="#br0" timeOffset="15">22744 445,'4'0,"1"5,5 6,4 11,4 11,4 9,6 13,2 15,5 10,1 11,2 4,4 0,-2-2,-2-7,-1-9,-5-12,-5-13,-6-11,-8-7,-9-9,-14-9,-10-8,-10-9,1-5</inkml:trace>
  <inkml:trace contextRef="#ctx0" brushRef="#br0" timeOffset="16">22594 1229,'5'0,"5"0,9 0,6 0,7 0,11 0,7 0,7-5,6-6,2-6,2-5,-11 1</inkml:trace>
  <inkml:trace contextRef="#ctx0" brushRef="#br0" timeOffset="17">24086 417,'-5'0,"-4"0,-7 0,-3 5,-8 1,-7 10,-7 6,-4 9,-4 9,3 12,1 12,3 8,9 7,6 4,8 3,7-5,5-1,8-5,9-10,10-12,11-10,13-12,11-12,9-13,6-18,5-11,1-11,-3-5,-6-5,-10 0,-10 2,-14 10</inkml:trace>
  <inkml:trace contextRef="#ctx0" brushRef="#br0" timeOffset="18">24160 417,'0'5,"0"6,0 6,0 5,0 3,0 3,0 1,0 0,0-5</inkml:trace>
  <inkml:trace contextRef="#ctx0" brushRef="#br0" timeOffset="19">24757 445,'0'-5,"4"-1,2 5,-1 7,-1 12,-1 18,-1 16,-5 19,-2 17,-1 6,2 8,-4 0,1-8,0-10,2-10,2-13,1-11,1-20,1-15</inkml:trace>
  <inkml:trace contextRef="#ctx0" brushRef="#br0" timeOffset="20">25229 389,'0'5,"-4"6,-2 11,1 11,-4 14,0 14,-2 15,0 14,-2 10,1 8,3-1,-2-3,2-7,1-8,8-17,2-14,6-17,2-12,3-10,3-13,4-8,2-8,6-2,3-4,4 0,5-1,8-3,4 2,2 0,-4 2,-2 0,-5 2,-9-2,-12-1,-8 0</inkml:trace>
  <inkml:trace contextRef="#ctx0" brushRef="#br0" timeOffset="21">26024 445,'4'0,"6"5,1 11,-1 12,-3 16,-2 14,-2 17,-1 15,-6 10,-2 3,0-1,6-5,2-9,1-14,0-15,4-14,-4-13,-2-18,-1-10</inkml:trace>
  <inkml:trace contextRef="#ctx0" brushRef="#br0" timeOffset="22">26422 529,'-4'0,"2"0,7 0,10-5,15-1,16 0,12 1,14-3,11-1,4-3,0 1,-2-4,-3 2,-11 3,-9 3,-15-3,-16 2</inkml:trace>
  <inkml:trace contextRef="#ctx0" brushRef="#br0" timeOffset="23">26894 529,'-4'0,"-2"5,1 6,1 11,0 11,3 14,0 14,0 15,1 14,0 5,1 2,-1-2,0-12,0-11,0-13,4-16,2-11,-1-15,0-16,-2-8</inkml:trace>
  <inkml:trace contextRef="#ctx0" brushRef="#br0" timeOffset="24">27888 249,'-4'5,"-6"6,-5 6,-5 14,-6 17,-5 19,-8 21,-7 16,-3 13,-3 6,0 1,4-6,6-13,7-16,8-18,13-26,10-25,9-25,3-13</inkml:trace>
  <inkml:trace contextRef="#ctx0" brushRef="#br0" timeOffset="25">27814 389,'4'5,"2"6,3 6,5 5,5 3,-2 8,1 2,1 10,3 6,4 9,4 9,0 12,-1 5,3 4,1 0,-1-1,-3-6,0-12,-7-9,-2-10,-5-10,-4-15,-9-24,-5-10</inkml:trace>
  <inkml:trace contextRef="#ctx0" brushRef="#br0" timeOffset="26">27565 1145,'-4'0,"3"0,5 0,11 0,11 0,10 0,12 0,9 0,9-5,5-6,-1-6,1-5,-13 1</inkml:trace>
  <inkml:trace contextRef="#ctx0" brushRef="#br0" timeOffset="27">28286 417,'0'5,"4"1,6 0,5-1,9-2,13 0,16-2,17-6,14-6,12-6,8-5,3-4,-4 3,-7 0,-11 5,-21 9,-20 7</inkml:trace>
  <inkml:trace contextRef="#ctx0" brushRef="#br0" timeOffset="28">28833 445,'0'5,"0"6,4 11,1 15,1 17,-2 18,-1 15,-1 12,-1 9,0-1,-1-3,4-10,1-12,4-15,1-14,-2-21,-1-20,-3-22,-2-10</inkml:trace>
  <inkml:trace contextRef="#ctx0" brushRef="#br0" timeOffset="29">29678 361,'4'0,"-3"0,-1 5,-1 11,0 12,0 11,0 13,0 17,1 11,-1 11,1 4,0 0,0-2,1-6,-1-10,4-12,1-13,1-11,-2-6,-1-16,-1-9</inkml:trace>
  <inkml:trace contextRef="#ctx0" brushRef="#br0" timeOffset="30">30423 473,'-4'-5,"-6"-1,-5 0,-9 1,-4 6,-6 3,-2 11,-2 7,0 14,3 10,-1 17,5 12,4 7,6 9,8 3,9 1,10-8,12-13,16-14,19-18,18-21,13-18,9-15,6-14,-1-13,-5-14,-5-7,-14-8,-14-7,-19 0,-15-1,-21 2,-20 10,-20 5,-12 9,-11 7,-9 12,0 6,1 2,5 6,3 5,9 0,7 2,6 3,7 2,6-2,9 0</inkml:trace>
  <inkml:trace contextRef="#ctx0" brushRef="#br0" timeOffset="31">31268 361,'4'0,"2"5,-1 6,0 11,2 11,1 14,-2 14,-1 15,-2 18,-1 13,-2 2,0-3,5-5,0-11,0-10,3-15,1-13,-6-21,-8-20,-3-21,1-9</inkml:trace>
  <inkml:trace contextRef="#ctx0" brushRef="#br0" timeOffset="32">31219 445,'4'0,"1"5,5 1,0 5,3 0,3 3,3 9,7 5,12 8,11 1,12 5,2 0,4-2,3-4,-2-3,-8-7,-10-3,-10-6,-15-5,-17-10,-9-5</inkml:trace>
  <inkml:trace contextRef="#ctx0" brushRef="#br0" timeOffset="33">32113 305,'0'5,"0"6,0 6,0 14,0 17,0 14,0 15,0 15,0 9,5 8,0 3,5-7,0-7,2-11,0-16,2-14,2-13,-1-9,-3-15,-8-16,-9-13,-3-6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7:52.502"/>
    </inkml:context>
    <inkml:brush xml:id="br0">
      <inkml:brushProperty name="width" value="0.2" units="cm"/>
      <inkml:brushProperty name="height" value="0.2" units="cm"/>
      <inkml:brushProperty name="ignorePressure" value="1"/>
    </inkml:brush>
  </inkml:definitions>
  <inkml:trace contextRef="#ctx0" brushRef="#br0">446 7,'0'4,"0"10,0 15,0 14,0 17,0 18,0 22,0 17,0 10,0 4,0 0,0-2,0-10,0-13,0-16,0-16,0-16,0-13,0-20,-4-17,-1-10</inkml:trace>
  <inkml:trace contextRef="#ctx0" brushRef="#br0" timeOffset="847.7674">229 177,'8'-4,"7"-6,13-5,10-8,16-4,14-3,8 1,8 5,2 11,-6 11,-8 11,-16 11,-18 16,-19 8,-21 11,-19 7,-18 2,-14 2,-12-6,-5-5,-5-7,-1-13,0-7,0-9,5-4,11-4,15-8,20-4,26-7,25-6,25-4,28-4,22-2,13 4,9 4,4 5,-4 9,-10 9,-16 7,-20 9,-20 10,-19 11,-16 10,-20 9,-18 5,-16 5,-13 1,-17 0,-13-3,-11-6,-8-6,-3-5,-6-7,-3-12,2-11,4-15,9-8,6-9,10-7,13-5,14-3,10-6,16-2,16-1,13-2,5 5</inkml:trace>
  <inkml:trace contextRef="#ctx0" brushRef="#br0" timeOffset="1547.6687">1608 128,'0'4,"4"6,1 13,0 19,0 19,-2 24,3 22,0 18,0 12,-2 3,-1-6,-2-8,4-15,1-16,-1-22,-1-18,-6-19,-1-20,-6-20,-4-18,-5-22,1-3</inkml:trace>
  <inkml:trace contextRef="#ctx0" brushRef="#br0" timeOffset="2078.822">1535 128,'0'-4,"4"-1,6-5,9 1,9 0,13 3,12 7,8 6,11 7,6 9,-3 8,-5 8,-7 6,-14 2,-15 3,-14 0,-14 0,-16-4,-15-6,-15-6,-14-4,-9-8,-11-3,-5-5,-2-4,5-1,8-1,10 2,20 3,20 4,22 7,18 4,17 5,19 9,12 6,11 11,7 8,6 5,3 3,-2 0,-6 0,-9-4,-6-6,-11-6,-9-9,-9-9,-12-7,-16-14,-15-18,-8-9</inkml:trace>
  <inkml:trace contextRef="#ctx0" brushRef="#br0" timeOffset="2662.0625">3035 56,'0'4,"-4"9,-6 12,-9 13,-9 21,-9 16,-6 17,-4 13,-2 5,3-4,5-11,10-15,6-11,3-14,5-21,6-20,4-12</inkml:trace>
  <inkml:trace contextRef="#ctx0" brushRef="#br0" timeOffset="3027.0483">2986 56,'5'0,"0"-4,0 2,4 7,-1 5,3 10,4 10,7 16,5 17,5 17,6 17,8 12,5 8,2 9,1-1,-2-4,-5-12,-6-11,-10-14,-7-14,-7-14,-10-16,-11-24,-9-23,-10-22,-10-18,1-2</inkml:trace>
  <inkml:trace contextRef="#ctx0" brushRef="#br0" timeOffset="3278.9517">2648 927,'0'4,"4"1,5 0,10 0,10-2,12-2,11-4,10-2,6-4,0-5,1 0,0-2,-6 3,-7-2,-12 2</inkml:trace>
  <inkml:trace contextRef="#ctx0" brushRef="#br0" timeOffset="3868.215">3906 177,'0'4,"0"9,0 16,4 18,1 23,0 19,0 20,-6 11,-3 7,0 1,0-8,5-12,2-17,1-19,0-18,-1-26,-1-23,-1-11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7:56.832"/>
    </inkml:context>
    <inkml:brush xml:id="br0">
      <inkml:brushProperty name="width" value="0.2" units="cm"/>
      <inkml:brushProperty name="height" value="0.2" units="cm"/>
      <inkml:brushProperty name="ignorePressure" value="1"/>
    </inkml:brush>
  </inkml:definitions>
  <inkml:trace contextRef="#ctx0" brushRef="#br0">1 25,'0'-4,"4"-2,1 5,1 11,-2 11,-1 15,3 22,0 21,0 23,-2 18,-1 13,-1 9,2-3,2-9,-1-19,3-15,0-20,-1-19,-2-23,-6-26,-2-14</inkml:trace>
  <inkml:trace contextRef="#ctx0" brushRef="#br0" timeOffset="368.8214">1 25,'4'0,"6"4,4 6,5 8,8 11,6 8,7 6,8 8,5 3,1 2,0-6,-1-2,-6-6,-2-6,-9-4,-7-9,-3-7,-11-11,-8-10,-5-5</inkml:trace>
  <inkml:trace contextRef="#ctx0" brushRef="#br0" timeOffset="667.7957">678 1,'0'4,"0"5,0 10,0 10,0 16,4 17,2 14,-1 16,-1 11,3 10,1 2,2 1,0-1,2-9,0-10,1-13,-1-12,-3-15,-3-12,-7-14,-7-15,-6-16,-1-7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7:58.931"/>
    </inkml:context>
    <inkml:brush xml:id="br0">
      <inkml:brushProperty name="width" value="0.2" units="cm"/>
      <inkml:brushProperty name="height" value="0.2" units="cm"/>
      <inkml:brushProperty name="ignorePressure" value="1"/>
    </inkml:brush>
  </inkml:definitions>
  <inkml:trace contextRef="#ctx0" brushRef="#br0">48 170,'0'8,"0"11,-4 19,-2 23,1 27,-3 26,-1 23,2 13,2 5,2-7,5-20,7-24,5-25,6-27,2-22,2-23,1-23,5-20,1-20,-1-13,-5-12,-3-4,-5 4,-1 12,0 22,-2 27,-4 25,1 24,-1 19,1 15,3 3,4 5,6-3,8-5,10-12,7-11,7-17,3-16,3-18,-1-18,-6-18,-5-17,-6-14,-11-14,-11-8,-9-4,-7 0,-9 1,-7 10,-11 8,-6 10,-6 10,-6 12,-1 11,-1 4,-2 5,2 3,0 3,2 6,5 3,7 0,4 3,11 4,7 4</inkml:trace>
  <inkml:trace contextRef="#ctx0" brushRef="#br0" timeOffset="521.4777">1306 146,'4'0,"1"8,1 11,-2 15,-1 17,-1 22,3 22,1 20,-1 11,-1 5,-1 0,-2-9,0-14,-1-16,0-20,0-19,0-25,-5-27,0-13</inkml:trace>
  <inkml:trace contextRef="#ctx0" brushRef="#br0" timeOffset="1083.8835">1209 97,'4'-4,"6"-1,5-5,8 1,8 0,12 3,10 2,9 2,11 5,8 7,4 9,-5 10,-8 8,-12 6,-16 4,-15 3,-13 4,-18 2,-16-1,-13-1,-14-6,-12-7,-8-6,-6-5,-3-8,3-7,6-7,9-4,10-3,13 2,16 1,15 4,17 5,13 3,10 9,12 3,9 9,7 7,4 9,3 10,2 9,0 3,-5 1,-6 1,-5-5,-5-7,-7-5,-8-14,-6-10,-8-16,-10-18,-6-11</inkml:trace>
  <inkml:trace contextRef="#ctx0" brushRef="#br0" timeOffset="1687.2556">2515 49,'4'0,"-2"-4,-2 2,-1 7,-1 9,1 16,0 19,1 21,-1 24,1 16,0 15,4 6,2 1,-1-5,-1-11,-1-19,-1-16,-1-18,4-20,-4-26,-1-27,-2-13</inkml:trace>
  <inkml:trace contextRef="#ctx0" brushRef="#br0" timeOffset="2124.0857">2636 339,'4'0,"6"0,9 0,9 0,13-4,16-6,18-4,14-9,11-5,6-5,1-2,-5 2,-12 6,-13 3,-16 6,-17 11,-26 9,-19 10,-9 2</inkml:trace>
  <inkml:trace contextRef="#ctx0" brushRef="#br0" timeOffset="2374.981">3072 412,'0'4,"0"5,4 6,1 4,5 11,-1 13,4 12,-2 12,2 12,-1 9,2 1,2-1,-2-9,1-8,-1-13,-4-12,-4-9,-2-12</inkml:trace>
  <inkml:trace contextRef="#ctx0" brushRef="#br0" timeOffset="3041.1728">3943 0,'0'5,"0"4,0 6,0 12,0 18,0 23,0 23,0 22,0 19,0 18,4 6,1-1,4-12,1-13,-2-21,3-20,-2-21,-6-27,-3-28,-2-17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28:02.649"/>
    </inkml:context>
    <inkml:brush xml:id="br0">
      <inkml:brushProperty name="width" value="0.2" units="cm"/>
      <inkml:brushProperty name="height" value="0.2" units="cm"/>
      <inkml:brushProperty name="ignorePressure" value="1"/>
    </inkml:brush>
  </inkml:definitions>
  <inkml:trace contextRef="#ctx0" brushRef="#br0">0 1,'4'8,"2"11,-1 15,3 17,1 22,2 22,-1 16,3 10,-1 4,1-2,-1-14,-4-13,-1-15,0-17,1-15,-7-16,-6-18,-8-15,0-12,1-4</inkml:trace>
  <inkml:trace contextRef="#ctx0" brushRef="#br0" timeOffset="441.21">24 25,'-4'0,"3"0,5 4,3 6,3 4,9 9,5 9,11 11,8 10,4 9,7 6,3 0,-1 1,-1-4,-2-4,-6-4,-6-9,-7-7,-9-7,-4-9,-6-5,-2-5,-6-11,-6-8,-5-9,-4-2</inkml:trace>
  <inkml:trace contextRef="#ctx0" brushRef="#br0" timeOffset="753.7806">726 49,'4'0,"1"4,1 6,-2 9,3 13,0 15,-1 19,-1 15,-2 14,3 11,0 9,-1 1,-1-3,3-8,0-13,-1-15,3-12,-1-13,-1-11,-6-13,-4-15,-4-14,-2-6</inkml:trace>
  <inkml:trace contextRef="#ctx0" brushRef="#br0" timeOffset="1422.0598">1935 1,'-8'0,"-11"4,-15 5,-13 6,-16 8,-14 9,-5 11,-6 14,0 15,7 11,8 8,18 4,13 4,14 1,16-5,18-9,16-12,13-14,13-14,10-13,12-14,11-9,7-11,2-13,-2-9,-4-4,-13-1,-9-1,-15 0,-13 7,-10 1,-11 1,-7-1,-4 0,-3-1,-1 3</inkml:trace>
  <inkml:trace contextRef="#ctx0" brushRef="#br0" timeOffset="1707.1966">2008 581,'0'4,"4"2,1 3,1 9,2 9,0 13,4 12,-2 9,3 11,-1 5,1-2,2-1,0-10,0-6,-1-11,-4-7,-8-16,-4-16,-1-9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31:05.033"/>
    </inkml:context>
    <inkml:brush xml:id="br0">
      <inkml:brushProperty name="width" value="0.1" units="cm"/>
      <inkml:brushProperty name="height" value="0.1" units="cm"/>
      <inkml:brushProperty name="ignorePressure" value="1"/>
    </inkml:brush>
    <inkml:brush xml:id="br1">
      <inkml:brushProperty name="width" value="0.1" units="cm"/>
      <inkml:brushProperty name="height" value="0.1" units="cm"/>
      <inkml:brushProperty name="color" value="#F6630D"/>
      <inkml:brushProperty name="ignorePressure" value="1"/>
    </inkml:brush>
  </inkml:definitions>
  <inkml:trace contextRef="#ctx0" brushRef="#br0">25462 4801,'8'-4,"5"-1,9-4,7 1,11-3,9 0,7-1,2 2,2 1,-2 4,-7 1,-9 3,-14 0,-13 1</inkml:trace>
  <inkml:trace contextRef="#ctx0" brushRef="#br0" timeOffset="1">25745 4714,'0'3,"0"6,0 4,4 4,1 7,3 6,1 5,2 9,-1 3,2 2,-1-1,1-4,-2-6,2-6,2-9,-1-11,-3-8</inkml:trace>
  <inkml:trace contextRef="#ctx0" brushRef="#br0" timeOffset="2">26136 4801,'-3'-1,"-6"5,-4 5,-4 4,-3 4,2 3,1 5,2 2,5 4,4 1,2 1,6 0,7-3,5-2,7-6,8-7,7-6,7-8,5-8,1-10,-4-6,-6-7,-6-1,-8 0,-13-1,-8 0,-12 3,-12 2,-10 2,-4 5,-3 2,-3 5,2 4,3 4,4 2,4-1,3-1,5 1</inkml:trace>
  <inkml:trace contextRef="#ctx0" brushRef="#br0" timeOffset="3">22907 1338,'0'-3,"-4"-2,-1-4,-3 4,-5 3,1 5,-6 9,-2 11,-7 12,-1 11,0 9,1 10,1 5,6 5,5 1,10-4,9-8,7-11,14-11,9-12,10-15,5-14,6-15,4-15,-1-15,-2-6,-4-7,-7-4,-10-3,-13-1,-8 2,-8 5,-8 5,-8 3,-5 8,-5 6,-1 7,-6 7,-1 4,0 5,1 5,2 4,1 2,1 2,1 0,4 5,1 1,4 3,8 4,4 0</inkml:trace>
  <inkml:trace contextRef="#ctx0" brushRef="#br0" timeOffset="4">22559 2230,'-4'0,"3"0,1 4,8 0,7 5,8 0,7 2,6 3,5-1,2 1,1-2,2-2,-5-4,-5 1,-5 0,-11-2,-13-2,-8 3,-7 0,-3 3,-2 3,-4 7,-1 12,-3 15,-4 15,-6 19,-4 17,-1 16,-1 14,2 7,3 7,7 2,4-2,6-5,9-9,5-6,7-13,2-11,4-13,-1-14,-1-16,-4-13,-1-9,-3-15,-1-13,-5-15,-5-13,-1-2</inkml:trace>
  <inkml:trace contextRef="#ctx0" brushRef="#br0" timeOffset="5">22559 2208,'0'4,"-4"1,-1 3,-3 5,-5 6,-3 5,-2 5,-3 9,-1 5,-4 10,-1 12,-4 12,-4 12,1 13,-2 11,-2 12,2 8,3 3,4 0,3-4,5-6,4-6,4-13,4-9,4-14,3-14,1-15,1-13,1-11,0-13,0-14,-1-8</inkml:trace>
  <inkml:trace contextRef="#ctx0" brushRef="#br0" timeOffset="6">22972 2382,'4'0,"1"4,-1 4,0 6,-1 3,2 3,1 5,-1 2,-1 4,-2 0,0 3,-2-1,1 1,-5-2,-5-1,-5-4,-7-2,-7-2,-11 0,-9 2,-8 1,-5 0,-7-1,-7-1,-2-4,-2-3,-3 0,-2 1,2-2,0-1,3 1,4-3,7 1,8 2,7 1,5 2,3 1,5 1,7-3,4-1,4-3,6-1,6-2</inkml:trace>
  <inkml:trace contextRef="#ctx0" brushRef="#br0" timeOffset="7">21385 3121,'0'-3,"-4"-2,-5 0,-4 1,-4 2,-7 0,-2 5,-1 9,1 6,0 7,2 4,1 4,4 3,6 4,8-2,13-3,12-4,10-8,8-7,8-7,4-11,0-11,0-5,-6-8,-5-3,-11-4,-9 0,-12 2,-11 3,-8 5,-6 4,-4 4,-1 2,-1 3,0 3,0-1,1 0,4-1,2 1,4 1</inkml:trace>
  <inkml:trace contextRef="#ctx0" brushRef="#br0" timeOffset="8">21341 3034,'0'-3,"4"-6,4-4,6-8,-1-4,2-5,2-1,1 1,-1 2,-5 6</inkml:trace>
  <inkml:trace contextRef="#ctx0" brushRef="#br0" timeOffset="9">21211 3491,'0'-4,"0"3,-4 5,-5 6,-4 8,0 5,-2 6,-2 1,-1 0,1-1,5-7</inkml:trace>
  <inkml:trace contextRef="#ctx0" brushRef="#br0" timeOffset="10">21145 2926,'-3'0,"-6"0,-4 0,-4 0,-7-4,-2-1,-1-3,-3-5,-1-3,-1-2,-4-3,2-1,1 0,4 3,3 5,2 1,5 7,6 8,5 7,4 9,3 6,4 3,3 3,0 1,-1-2,-2-1,-4-2,-6 1,-6 1,-4 2,-7 4,-10 4,-10 6,-10 6,-9 7,-9 4,-8 3,-8 5,-4 2,-1 1,4-2,2-1,6-5,8-7,9-4,9-9,10-7,8-10,7-7,13-9,12-8,12-3,7-2,6-1,6 0,10-3,7 0,10 4,11 2,13 6,13 5,12 4,8 3,7 3,2 1,0 1,-3 0,-5-4,-8-2,-9 1,-11-4,-11 1,-10-4,-10-2,-8 0,-6-1,-4-2,-5-3,-8 3,-6-3,-3-7,-4-6,2-8,2-9,6-11,4-10,2-8,4-5,2-1,-2 4,-1 4,-1 8,-6 7,-2 8,-5 4,-3 4,-5 2,-2 4</inkml:trace>
  <inkml:trace contextRef="#ctx0" brushRef="#br0" timeOffset="11">21298 2317,'-4'0,"-5"0,-4 0,-4 0,1 4,-1 0,0 1,2 3,-1-1,0 3,-1 0,1-2</inkml:trace>
  <inkml:trace contextRef="#ctx0" brushRef="#br0" timeOffset="12">20972 2252,'-4'0,"-1"3,-3 2,-1 4,-2 3,-3 4,-3 3,-2 1,2 2,4 1,4-1,4 1,6-1,7-4,1-4</inkml:trace>
  <inkml:trace contextRef="#ctx0" brushRef="#br1" timeOffset="13">19853 4909,'0'-3,"-4"-2,-5 0,-8 1,-5 1,-2 2,-1 4,-4 5,0 9,0 5,-1 6,0 6,5 9,4 3,5 6,5 1,4 3,8-1,7-3,9-5,10-8,11-11,10-9,8-13,6-10,3-8,-2-10,-1-5,-3-4,-8-6,-9-3,-8-2,-10-2,-12 0,-13 3,-9 2,-11 3,-8 4,-8 4,-4 3,-3 3,-1 0,-1 4,1 6,0 4,4 4,2 3,0 5,3 5,0 5,-1 8,2 7,3 6,4 5,2 6,6 4,6-1,10 0,12-2,13-4,9-7,8-5,9-8,6-12,6-7,1-12,0-9,-2-8,-3-4,-5-4,-6-1,-7-1,-10 1,-9-1,-12 2,-11-1,-7 2,-10 2,-9 3,-5 2,-5 6,1 1,0 5,3 4,4 0,4 2,4 2,5 5,3 3,8 1,5 3,0 1,-3 2,-1 4,-2 3,-3 5,-4 4,-2 0,3 0,3-1,4-1,7-4,8-10,7-10,8-9,4-6,6-8,0-5,0-3,-2-2,-7 2,-10 6,-11 11,-9 16,-7 10,-9 11,-3 9,-5 3,-1-1,6-3,3-2,10-7,11-10,9-12,11-8,11-12,4-5,3-6,4-1,-1 1,-11 9,-18 16,-17 17,-15 13,-11 10,-6 7,-5 0,-2 1,7-4,7-8,13-9,16-11,14-12,12-9,9-10,8-5,4-2,2-4,-3 4,-5 3,-12 10,-14 10,-17 10,-10 12,-11 7,-7 6,-6 2,0-1,8-2,4-5,8-4,11-9,14-10,14-8,10-12,13-8,5-5,7-3,1 0,-2 2,-5 3,-8 7,-14 8,-15 9,-17 10,-15 11,-15 11,-9 8,-3 3,-2 1,0-1,6-4,13-7,16-12,18-12,15-9,13-12,8-6,5-3,3 0,-4 2,-1 0,-5 6,-11 5,-15 10,-12 8,-10 9,-7 5,-4 4,-2 1,7-2,10-9,10-9,8-10,6-6,3-5,3 1,-3-1,-5 0,-5 0,-8 2,-7 1,-8 3,-4 3,-8 4,-2 3,-1 2,1 1,1 0,2 1,0 0,9-4,10-2,10 1,8 0,5 2,7-4,7 0,1 1,3 1,3-2,-3 0,-2 0,-12 2,-8 6,-16 1,-9 5,-12 4,-8 8,-4 4,-2 1,1 1,3-1,7 0,4-2,6 0,3-1,-2 0,-1 0,3-1,-2 1,0-1,-3 1,3 0,3-8,12-10,5-5</inkml:trace>
  <inkml:trace contextRef="#ctx0" brushRef="#br0" timeOffset="15">20874 4866,'0'-4,"0"3,0 5,0 5,0 9,0 13,0 11,0 11,0 6,0 1,0-2,0-3,0-9,4-7,1-14,0-15,2-14,1-12,-2-12,-1-12,-6-10,-2-4,-1-4,-3 5,-1 3,1 6,2 8,2 13,5 11,5 11,7 9,3 11,7 9,2 8,5 5,1 6,2 3,2 1,4-6,1-2,2-5,-4-5,-3-9,-2-8,-2-6,-7-10,-7-11,-8-12,-4-12,-8-9,-10-7,-8-6,-3-5,-6 2,-1 2,-3 5,0 3,3 7,1 7,7 6,3 7,9 9,5 10,8 5,7 7,6 9,-1 2</inkml:trace>
  <inkml:trace contextRef="#ctx0" brushRef="#br0" timeOffset="16">21701 4974,'0'-3,"-4"-2,-5 0,0 5,-3 2,-3 5,-3 5,-2 7,3 5,0 5,3 5,4 5,4-2,3 2,5-3,6-4,10-4,8-6,8-7,5-10,4-9,1-12,-2-6,-6-8,-4-1,-8 0,-8-2,-11 1,-9 3,-8 1,-10 7,-8 2,-2 2,-4 3,1 4,2 0,4 1,10 3,8 3</inkml:trace>
  <inkml:trace contextRef="#ctx0" brushRef="#br0" timeOffset="17">21853 4953,'0'-4,"4"-1,4 0,9 2,5-4,6 1,6 0,1-2,1 1,3 0,-2 3,-4-3,-3 1,-4 1,-9 1,-12 1,-6 2</inkml:trace>
  <inkml:trace contextRef="#ctx0" brushRef="#br0" timeOffset="18">22092 4887,'0'4,"0"5,0 4,0 8,0 7,4 7,1 4,-1 0,4 0,-1 2,4 0,-2-3,3-4,2-4,-1-11,1-8,-2-14,-3-7</inkml:trace>
  <inkml:trace contextRef="#ctx0" brushRef="#br0" timeOffset="19">22353 5148,'4'0,"4"0,6 0,3 0,2-3,3-2,0-4,1-3,0-4,-5-3,-4-1,-5-2,-8-1,-7 5,-7 0,-9 4,-3 4,-3 4,-2 3,-1 6,2 5,5 6,3 4,6 3,5 5,4 1,7 1,6 2,7 0,4 3,3-2,5-1,2-3,3-5,5-7,2-3,0-6,0-4,-3-3,1-5,-3-5,-7-4,-4-4,-2 2,-4 0,-9-1,-6 3</inkml:trace>
  <inkml:trace contextRef="#ctx0" brushRef="#br0" timeOffset="20">23701 4887,'-7'0,"-7"0,-11 4,-10 5,-5 8,-4 5,-2 6,0 6,4 4,9 4,10 1,9 1,14-3,15-8,12-11,9-12,9-11,5-10,1-10,-1-9,-5-3,-7-3,-5-4,-10 3,-7 3,-8 3,-4 4,-7 3,-3 9,0 10,1 11,4 11,7 13,6 14,4 10,4 10,1 10,2 2,0 5,-4 1,-5 0,-5-4,0-5,-5-6,-4-7,-5-4,-6-7,-4-4,-4-7,-6-5,-5-9,-7-5,-2-9,-8-10,-1-9,-5-13,-4-11,0-8,2-3,4-2,6-1,7 5,11 4,9 3,15-1,12-1,12-3,10 3,6 0,6 2,1 4,-2 3,-8 7</inkml:trace>
  <inkml:trace contextRef="#ctx0" brushRef="#br0" timeOffset="21">24049 4974,'0'-3,"-4"-2,-4 0,-6-2,-3 3,-2 2,-3 6,0 5,3 6,1 6,4 9,4 5,4 1,6 2,11-3,8-2,7-8,7-7,5-8,4-8,1-9,-1-11,-6-5,-4-7,-9-1,-7-4,-10-2,-7 1,-10 2,-7 4,-4 4,-2 2,-4 5,-2 6,2 5,4 7,7 5</inkml:trace>
  <inkml:trace contextRef="#ctx0" brushRef="#br0" timeOffset="22">24353 5040,'0'-4,"4"-1,5 0,4 2,4-4,3 1,1-4,2 1,-1-2,-3-3,-1 1,-4-1,-4-1,-4-3,-7 2,-7 0,-5 3,-5 4,-6 3,-3 2,-1 7,-2 5,3 6,3 4,5 2,6 2,6 1,7 4,7 0,7 1,4-2,3-2,1 0,1-5,4-2,1-3,3-9,4-4,3-11,3-6,-6-1</inkml:trace>
  <inkml:trace contextRef="#ctx0" brushRef="#br0" timeOffset="23">24875 4757,'-3'0,"-6"0,-8 4,-5 1,-6 3,-2 4,0 4,6 3,6 2,10 1,11 0,4 0,5-3,7-1,5-1,6-2,4-1,5-2,2-4,-1 1,-5 3,-4-1,-7 1,-8 3,-7 2,-8 2,-8 1,-11-2,-5-1,-7 0,-5-2,-1-4,-1-4,2-3,3-6,3-10,3-7,6-7,6 1</inkml:trace>
  <inkml:trace contextRef="#ctx0" brushRef="#br0" timeOffset="24">20874 5888,'0'3,"0"6,0 4,4 8,1 11,0 11,-1 10,-2 7,0 4,3 2,0-2,-1-6,0-4,-1-8,2-12,0-15,0-15,-1-11,-5-9,-3-9,0-7,-3-2,-1-3,-2 1,0 4,2 3,3 2,1 3,2 2,5 0,6 1,8 0,6-4,5-1,6-4,1 0,-2 4,-3 4,-2 5,-3 6,-6 11,-6 11,-4 10,-5 8,-3 12,-1 5,-1 3,0 3,0-2,4-3,1-6,4-6,0-5,3-8,0-4,-7-9,-3-5</inkml:trace>
  <inkml:trace contextRef="#ctx0" brushRef="#br0" timeOffset="25">21440 6257,'4'-3,"4"-2,5-4,5-3,1-4,-1-3,-4-1,-1 1,-3 2,-2-1,-7-1,-4 0,-8 2,-6 5,-8 3,-3 5,-4 5,-5 7,2 6,1 8,4 7,7 3,7 3,7 3,8 2,11 3,9-4,8-3,6-6,6-6,-1-9,2-6,-4-4,-3-4,-4-5,-3-6,-7-5,-1-7,-5-4,-5 3</inkml:trace>
  <inkml:trace contextRef="#ctx0" brushRef="#br0" timeOffset="26">21701 6105,'3'0,"6"4,4 1,4 3,7 4,6 8,2 4,3 1,2 1,4-1,-3-1,-4-1,-3-4,-4-1,-10-5,-12-4,-6-3</inkml:trace>
  <inkml:trace contextRef="#ctx0" brushRef="#br0" timeOffset="27">21679 6431,'4'-3,"4"-10,6-5,3-7,6-8,7-4,6 0,0-2,-2 3,-4 0,-2 6,-7 4,-6 7</inkml:trace>
  <inkml:trace contextRef="#ctx0" brushRef="#br0" timeOffset="28">22049 6105,'-4'0,"3"0,5-4,5-1,6-3,6-1,5-2,4 1,5-2,0 1,2-1,-2 2,-4-2,-2 2,-3 2,-10 2,-7 7,-10 2,-3 2</inkml:trace>
  <inkml:trace contextRef="#ctx0" brushRef="#br0" timeOffset="29">22266 6040,'0'4,"0"4,4 5,1 8,-1 4,4 5,3 5,0 3,-1 0,0 0,0-2,-3-4,-3-7</inkml:trace>
  <inkml:trace contextRef="#ctx0" brushRef="#br0" timeOffset="30">22962 6040,'0'-4,"4"3,0 9,5 10,0 9,2 16,-1 11,-2 7,-2 5,-2-2,-2-4,-2-8,0-10,0-16,-4-16,-2-9</inkml:trace>
  <inkml:trace contextRef="#ctx0" brushRef="#br0" timeOffset="31">22962 6018,'4'-4,"4"0,5-1,8 1,8 1,5 2,6 0,6 4,3 2,-3 4,-6 3,-6 1,-8 4,-10 4,-10 2,-10 4,-9 2,-8-1,-9-2,-7 0,-7-3,-5-3,-1-7,5-5,2 1,5-6,5-4,12 0,13-5,12-1,5 0</inkml:trace>
  <inkml:trace contextRef="#ctx0" brushRef="#br0" timeOffset="32">23549 6214,'0'-4,"4"-1,4 1,6-4,3 0,2-2,3 1,0-3,1 2,0-2,-1-2,-3-3,-9 2,-10 0,-9 2,-10 3,-5 8,-7 3,-4 6,-1 5,2 5,4 6,6 3,4 5,9 0,6 3,8-1,7-2,9-3,9-6,4-4,2-4,5-4,-2-9,1-7,-3-3,-4-3,-2-4,-8 1</inkml:trace>
  <inkml:trace contextRef="#ctx0" brushRef="#br0" timeOffset="33">24027 6279,'0'4,"0"4,-3 2,-6-5,-1-7,2-7,1-6,-1-7,1-8,1-2,2-3,1 0,6 3,5 4,5 5,4 7,4 7,0 4,2 4,0 5,0 2,-1 0,4 3,-2-1</inkml:trace>
  <inkml:trace contextRef="#ctx0" brushRef="#br0" timeOffset="34">24462 6018,'-4'0,"0"-4,-5 0,-3-1,-4 1,-3 5,-2 6,3 5,5 5,3 3,9 1,3 2,6-4,4-1,9-4,3 0,3-3,-1-3,-1 1,0-2,-2 3,-4 2,-9 4,-6 2,-8 2,-11 1,-5 1,-8-3,-6-2,-5-3,1-4,2-4,5-7,3-6,7-6,7-5,9-3,9-1,5 3</inkml:trace>
  <inkml:trace contextRef="#ctx0" brushRef="#br0" timeOffset="35">24919 6062,'-4'-4,"-5"-1,-4 0,-4 2,-3 0,-1 1,-1 5,-1 5,0 6,1 3,3 6,5 8,2 1,6 3,4-1,10-2,8-4,7-2,9-5,8-7,6-10,3-4,-1-7,-4-6,-6-4,-9-3,-6-6,-11-1,-7-1,-9-2,-6 0,-6 1,-8 2,-2 6,-2 2,1 5,1 1,1 2,5 4</inkml:trace>
  <inkml:trace contextRef="#ctx0" brushRef="#br0" timeOffset="36">25223 6040,'0'4,"0"4,0 5,0 8,0 4,4 5,1 5,-1 3,0 0,-1-4,-1-3,-1-3,-1-11,4-11,4-15,1-12,3-8,3-5,3-4,5-4,3 2,0 4,0 5,-1 7,-1 8,-1 7,-4 8,-2 8,0 7,-3 8,-3 8,-1 3,-2 2,2 4,-1 1,2-1,-2-4,-1-5,1-3,-1-2,-2-6</inkml:trace>
  <inkml:trace contextRef="#ctx0" brushRef="#br0" timeOffset="37">25941 6410,'0'3,"0"6,0 4,-4 8,-1 0,0 0,2 1,-4 3,-3 1,-1 1,-1-5,1-6,-6-6,-2-12,1-6</inkml:trace>
  <inkml:trace contextRef="#ctx0" brushRef="#br0" timeOffset="38">20918 7040,'0'4,"0"4,0 9,0 13,0 11,4 8,1 5,3 1,1-1,2-6,3-7,3-12,2-13,1-10,-2-10,0-11,-1-7,-2-7,0-6,-3-1,-4-2,-2 3,-3 2,-2 12,-1 12,4 16,4 9,4 11,5 3,6 1,7-1,5-6,5-7,2-6,-1-9,-2-9,-2-6,-9-9,-4-4,-7-5,-6-5,-5 1,-8-2,-6-2,-10 2,-5 4,-3 4,-4 6,0 4,0 5,6 1,11 3,7 3</inkml:trace>
  <inkml:trace contextRef="#ctx0" brushRef="#br0" timeOffset="39">21570 6757,'4'0,"1"4,0 5,-2 8,4 8,-1 12,0 10,2 9,-1 5,0 4,1-2,-1-5,0-7,-3-10,-1-8,-2-12,0-15,-1-8</inkml:trace>
  <inkml:trace contextRef="#ctx0" brushRef="#br0" timeOffset="40">21614 7149,'3'0,"2"-4,4-5,3 0,4-3,3-3,5 1,7-1,1 2,2 0,0 2,-2 3,-4 2,-2 3,-6 6,-6 9,-5 10,-5 9,1 6,0 5,-2-2,0 1,2-4,1-4,2-8,5-4,3-6,-2-9,-2-6</inkml:trace>
  <inkml:trace contextRef="#ctx0" brushRef="#br0" timeOffset="41">22288 7127,'0'-4,"0"-4,-4-2,-5 2,-4 5,-4 3,1 6,0 9,2 6,3 6,8 3,4-1,6 3,9-4,5-4,7-1,6-6,4-8,0-7,1-6,-3-7,-8-6,-8-2,-7-3,-10-1,-13 0,-9 0,-7 4,-8 1,-5 5,-4 3,3 0,3 3,9-3,9 2</inkml:trace>
  <inkml:trace contextRef="#ctx0" brushRef="#br0" timeOffset="42">23288 7040,'-4'4,"-1"4,1 9,-4 9,1 7,0 9,3 5,4 2,3-4,5-5,8-7,5-12,3-10,1-10,-1-13,1-8,-2-8,0-3,-4-3,-6 0,-4 2,-5 10,-2 13,2 11,4 10,4 9,8 2,4 0,5-3,5-10,1-5,2-8,-3-7,-2-10,-3-4,-7-6,-7-1,-6-4,-8-2,-5 1,-8-1,-7 3,-3 2,-2 8,0 4,0 5,0 9,1 5,4 7,2 6,4 5,3 3,5-2</inkml:trace>
  <inkml:trace contextRef="#ctx0" brushRef="#br0" timeOffset="43">23984 7301,'0'4,"0"-3,0-5,0-6,0-8,0-8,0-8,0-5,0 0,0 0,0-2,0 4,0 3,3 8,2 5,4 5,3 6,4 9,3 3,2 6,0 2,2 2,-1 3,1-1,-5-2</inkml:trace>
  <inkml:trace contextRef="#ctx0" brushRef="#br0" timeOffset="44">24353 6975,'0'4,"0"4,0 9,0 5,0 6,0 2,0 4,4 3,1 2,0-1,-1-4,2-7,0-5,-4-9,-2-8</inkml:trace>
  <inkml:trace contextRef="#ctx0" brushRef="#br0" timeOffset="45">24179 6844,'0'-3,"-3"-2,-2-4,4 1,6 4,5 7,2 3</inkml:trace>
  <inkml:trace contextRef="#ctx0" brushRef="#br0" timeOffset="46">24440 6931,'4'0,"5"0,4 0,4 0,3 0,5 0,2 0,4-3,1-2,1 0,0-2,-10-1,-9 2</inkml:trace>
  <inkml:trace contextRef="#ctx0" brushRef="#br0" timeOffset="47">24636 6953,'0'4,"0"4,0 9,0 5,0 7,0 4,0 2,0 2,4 1,1 3,-1-3,0-4,3-7,-1-9</inkml:trace>
  <inkml:trace contextRef="#ctx0" brushRef="#br0" timeOffset="48">24854 7105,'3'0,"6"0,4 0,4 0,7-3,2-2,-3-4,-1 1,-5-3,-5-4,-5-1,-3-4,-7 4,-5-1,-7 3,-3 4,-2 4,-3 2,1 3,-1 4,3 10,3 6,3 7,4 7,4 5,7 3,3 3,4 0,5-2,4-6,3-9,5-4,5-8,3-8,1-7,0-6,1-7,-1-7,-4-9,-6-6,-7 3</inkml:trace>
  <inkml:trace contextRef="#ctx0" brushRef="#br0" timeOffset="49">25636 6910,'-3'0,"-10"0,-5 0,-4 0,-1 3,-5 6,-1 4,-3 1,0 0,6 3,3 2,6 1,10-3,9 0,12-4,10-3,14-4,6-6,8-4,2 0,-1 3,-6 6,-6 2,-12 4,-9 3,-9 4,-6 5,-8 3,-6 1,-7-1,-7-1,-7-1,-6-4,-4-3,-7-3,-2-1,-1-3,5-2,7-7,5-7,9-7,12-4,11-3,11-2,2 3</inkml:trace>
  <inkml:trace contextRef="#ctx0" brushRef="#br0" timeOffset="51">20953 8584,'4'0,"0"7,5 10,0 14,2 12,3 9,-1 8,1 8,-2 0,-2 0,-4-9,-3-6,-1-9,-2-8,0-14,-4-14,-2-16,1-7</inkml:trace>
  <inkml:trace contextRef="#ctx0" brushRef="#br0" timeOffset="52">20931 8606,'4'0,"8"0,6 0,12 0,7 3,8 2,5 4,1-1,-1 3,-5 3,-7 0,-10 0,-5 2,-11 2,-11-3,-10 1,-6 1,-9 1,-7-2,-6-1,-7-2,-5-4,0-3,-4-3,4-1,7-2,6-1,14 1,13-5,9 0</inkml:trace>
  <inkml:trace contextRef="#ctx0" brushRef="#br0" timeOffset="53">21649 8606,'-4'0,"-5"0,-4 0,-8 3,-3 2,-3 7,1 6,1 2,1 7,4 4,6 3,9-3,9 2,7-5,10-7,8-7,7-6,4-9,3-10,-1-8,-6-8,-4-3,-4-4,-7 1,-11 1,-6 3,-9 3,-6 2,-9 5,-5 2,-2 4,0 4,1 4,1 2,2 2,3 5,7 6,8 0,5-1</inkml:trace>
  <inkml:trace contextRef="#ctx0" brushRef="#br0" timeOffset="54">22105 8519,'0'-4,"-3"-1,-6 4,-4 2,-4 5,-3 1,-5 3,1 4,2 3,4 2,5 2,8 1,10 0,10-3,7-6,7-4,6-4,4-2,3-3,-1 3,-5 1,-5 0,-7 3,-11 3,-13 5,-9 3,-6 2,-9-3,-8 1,-5-1,-4-2,-3-3,3-5,5-7,8-7,12-6,14-4,10-4,11-1,2 3</inkml:trace>
  <inkml:trace contextRef="#ctx0" brushRef="#br0" timeOffset="55">22605 8519,'-3'0,"-6"0,-4 0,-4 0,-7 3,-2 2,-1 4,0-1,2 3,1 0,4 1,10-2,10-1,12-4,9 2,7 0,6-2,2-1,2-2,-3-1,-2 3,-4 1,-3 3,-6 5,-6 2,-9 0,-10 1,-7 1,-9 1,-5 2,-5 1,-5-3,-3-2,0-2,4-4,4-4,11-7,17-6,11-6,6-1</inkml:trace>
  <inkml:trace contextRef="#ctx0" brushRef="#br0" timeOffset="56">22888 8562,'4'0,"1"4,-1 4,-4 9,-2 5,-1 3,4 0,2 0,0-1,3-7,1-8</inkml:trace>
  <inkml:trace contextRef="#ctx0" brushRef="#br0" timeOffset="57">22779 8345,'0'-4,"0"3,0 1</inkml:trace>
  <inkml:trace contextRef="#ctx0" brushRef="#br0" timeOffset="58">23105 8171,'0'-4,"0"3,4 5,1 9,0 10,-1 12,-2 11,0 9,-1 7,3 2,1 3,-1-3,0-5,-2-9,0-9,-1-8,-5-9,-1-13,0-9</inkml:trace>
  <inkml:trace contextRef="#ctx0" brushRef="#br0" timeOffset="59">23105 8606,'4'0,"5"-4,4-1,4 0,3 2,5 0,6 1,5 5,4 2,-2 3,1 1,-3 2,-3 3,-9 3,-7 3,-10 0,-7 2,-7 0,-10 0,-9 1,-7-5,-6-1,0 1,-1-4,3 0,0-2,3-7,8-9,10-10,10-6,5-1</inkml:trace>
  <inkml:trace contextRef="#ctx0" brushRef="#br0" timeOffset="60">23562 8192,'4'-3,"1"2,-1 4,4 11,-1 12,0 11,1 12,0 10,-1 6,1 3,-1 1,3-4,0-6,1-9,-1-9,-2-15,-7-16,-2-10</inkml:trace>
  <inkml:trace contextRef="#ctx0" brushRef="#br0" timeOffset="61">23779 8627,'4'0,"5"0,4 0,4 0,7 0,2 0,1-3,-1-2,0-4,-2 1,-4-3,-3 0,-3-1,-9 2,-4-2,-7-3,-5 2,-5-1,-8 3,-2-2,-5 2,-1 3,2 3,2 5,6 8,6 8,6 10,9 8,8 5,6 3,9 3,4 0,5-3,5-6,3-4,3-9,2-7,0-7,-3-9,-6-8,-4-6,-4-4,-3-4,-5-4,-6 1</inkml:trace>
  <inkml:trace contextRef="#ctx0" brushRef="#br0" timeOffset="62">25041 8410,'-4'-4,"-5"-1,-4 1,-8 0,-3 1,-6 1,-5 5,-4 6,-2 4,1 4,5-1,7 1,10 1,10-3,15 0,13-2,11-4,11 0,6 0,5-3,2 1,-5 0,-7 3,-8-1,-5 2,-13 2,-8 4,-9 1,-10-1,-9 0,-9 0,-7 2,-6-4,-2 1,-2-3,-1-4,5-3,4-6,6-4,4-4,10-5,9-4,8 1,13 0,7-1,0 1</inkml:trace>
  <inkml:trace contextRef="#ctx0" brushRef="#br0" timeOffset="63">25389 8410,'-4'-4,"-5"-1,-4 1,-4 4,-3 5,-1 7,-2 4,1 7,3 4,5 0,5 3,4 1,6 2,7-1,6-3,4-5,7-7,6-7,5-8,0-9,2-6,-2-5,-4-4,-3 0,-7-2,-7 1,-6 0,-8 0,-9 4,-5 2,-6 0,-2 3,-1 3,-2 1,1 1,0 3,4 2</inkml:trace>
  <inkml:trace contextRef="#ctx0" brushRef="#br0" timeOffset="64">25715 8149,'-4'-4,"-1"3,0 9,2 10,0 13,1 13,1 10,1 2,4 4,1-1,3-7,1-6,2-5,4-11,2-11,-2-7</inkml:trace>
  <inkml:trace contextRef="#ctx0" brushRef="#br0" timeOffset="65">25997 8410,'-3'0,"-6"0,-1 4,-2 4,1 6,2 3,2 6,4 3,1 1,1 0,1-2,4-1,1 0,4-6,4-4,3-2,3-3,2-2,1-3,0-2,-3-6,-2-1,1 0,0-3,2 0,0 1,1-1,-3-4,-2 0,-2 0,-5-4,1-1,-2-2,-2-2,-6-1,-3-3,-1-2,1 0,-4 1,0 1,1 2,-2 3,-4 7,-3 4,1 5</inkml:trace>
  <inkml:trace contextRef="#ctx0" brushRef="#br0" timeOffset="66">26345 8388,'4'0,"5"0,4-4,8 0,3-1,6 1,1-2,3-1,-1-2,-2 0,-3 1,-6-1,-11 1,-10 2,-6 1</inkml:trace>
  <inkml:trace contextRef="#ctx0" brushRef="#br0" timeOffset="67">26519 8345,'0'3,"0"6,0 4,0 4,0 7,0 2,0 5,0 4,0 0,4-2,1-4,3-2,1-2,2-6,3-10,-1-5</inkml:trace>
  <inkml:trace contextRef="#ctx0" brushRef="#br0" timeOffset="68">26780 8410,'4'4,"1"4,-1 6,0 3,-1 2,2 7,1 1,-1 0,-1 0,-2-2,0-5</inkml:trace>
  <inkml:trace contextRef="#ctx0" brushRef="#br0" timeOffset="69">26715 8171,'0'-4,"0"-1</inkml:trace>
  <inkml:trace contextRef="#ctx0" brushRef="#br0" timeOffset="70">27215 8301,'-4'0,"-4"0,-6 0,-6 0,-5 4,-5 4,-1 6,1 3,2 6,2 4,5 3,7 2,9 2,9-2,7-1,10-3,8-6,7-7,5-10,2-9,2-7,0-7,-3-3,-6-5,-5-2,-7-1,-9-2,-10 1,-9 1,-9 2,-4 2,-5 2,-1 4,0 2,-1 4,1 4,0 4,4 6,5 3</inkml:trace>
  <inkml:trace contextRef="#ctx0" brushRef="#br0" timeOffset="71">27541 8279,'4'0,"1"4,-1 5,0 4,-1 4,-1 7,-2 6,1 2,2 2,2 1,0-4,2-10,0-12,3-15,4-11,2-9,3-4,1-5,2 1,4 2,1 2,0 7,3 7,-1 7,0 4,-3 7,-1 7,-1 9,-2 5,0 7,-4 5,-2 0,-3 2,0-2,-3 1,2-3,-3-2,-5-7,-4-12,-6-10,-1-7</inkml:trace>
  <inkml:trace contextRef="#ctx0" brushRef="#br0" timeOffset="26156.4382">19418 4866,'-4'0,"3"0,5 0,5 0,6 0,3 0,6 0,7 0,8 0,6 0,2-4,1-1,-1 1,-4 0,-6 1,-6 2,-4 0,-10 0,-9 5,-8 5,-13 1,-7 2,-8 3,-2 7,-5 2,-6 2,0 0,-1-1,-1-1,4-1,4-1,5-3,8-3,10-2,8-9,8-4,8-3,4-1,4 0,3-3,0 0,0 0,4 2,1 1,3 1,0 1,2 1,-1 0,2 0,-2 1,-2 3,-3 1,-5 3,-4 5,-4 3,-5 6,-4 4,-2 0,-6 0,-10-1,-6 3,-7 0,-7 0,-5-3,-8 4,-2-5,-1-2,0-1,1-4,2-1,5-4,5-4,6-6,3-8,7-6,4-5,3-7,1-4,2 1,0 0,5 5,6 2,8 5,9 1,2 3</inkml:trace>
  <inkml:trace contextRef="#ctx0" brushRef="#br1" timeOffset="36198.8864">20896 7801,'-3'0,"-2"-3,4-2,5-4,7 1,4-3,8 0,3 3,5-2,4 2,0 1,-2 3,-3 1,-3 2,-3 4,-4 6,-7 5,-5 7,-4 4,-2 5,-3 5,4 0,1 2,3-3,5-2,-1-3,3-7,-6-11,-3-11,-7-9,-7-6,-5-5,-4 1,-7 0,-6 3,-5 5,-8 4,-3 7,-2 7,1 6,0 4,6 8,5 2,10 0,8 0,9-1,9-1,8-2,11-4,10-6,10-5,11-3,8-7,1-7,2-9,-1-1,-4-2,-8 0,-7-1,-8 4,-12 4,-10 6</inkml:trace>
  <inkml:trace contextRef="#ctx0" brushRef="#br1" timeOffset="36811.04">21570 7845,'0'-4,"0"3,0 5,0 9,4 6,1 8,0 6,2 5,1 3,-2-1,2-4,0-4,2-8,0-5,-3-8,-5-10,-4-9,-4-7,-3-9,-2-3,-3-1,0 1,0 1,5 1,8 1,8 5,10 2,6 4,7 0,1 2,-1 0,3 2,-1 2,-3 2,-2 2,-2 5,-5 7,-7 4,0 5,-4 2,1 6,-2 1,-1 1,-3-2,-2 0,0-2,-2-1,0-1,-1 0,1-4</inkml:trace>
  <inkml:trace contextRef="#ctx0" brushRef="#br1" timeOffset="37615.7246">22375 7801,'-4'0,"-5"0,-4 0,-4 0,-3 0,-1 0,-5 4,-2 5,-3 8,0 5,5 6,3 6,6 4,9 3,10-1,8-4,10-5,13-7,11-8,10-10,7-14,3-9,-1-9,-7-4,-11-4,-11 0,-13-2,-10 2,-9 3,-10 3,-7 2,-8 6,-4 3,-2 4,2 4,1 0,1 2,1 1,5 7,2 2,4 1</inkml:trace>
  <inkml:trace contextRef="#ctx0" brushRef="#br1" timeOffset="37915.498">22592 7758,'4'0,"5"0,8 0,8-4,8-1,10-3,4-1,5-2,2 1,-2-2,-5 1,-7 3,-7 2,-5 3,-12 5,-11 6,-11 2,-4-1</inkml:trace>
  <inkml:trace contextRef="#ctx0" brushRef="#br1" timeOffset="38160.4111">22918 7649,'-3'4,"-2"4,0 6,1 7,2 7,0 7,1 4,1 4,3 1,2-3,4-1,0-4,2-4,0-3,1-4,-2-10,2-10,-1-7</inkml:trace>
  <inkml:trace contextRef="#ctx0" brushRef="#br1" timeOffset="39017.8359">23331 7519,'0'-4,"0"-5,0 4,0 5,0 6,0 15,0 9,0 12,0 6,0 6,0 1,4-2,1-5,3-8,1-7,-1-5,1-8,-4-7,-7-9,-3-9,-1-8,-3-1,1 1</inkml:trace>
  <inkml:trace contextRef="#ctx0" brushRef="#br1" timeOffset="39330.7103">23310 7910,'0'-4,"-4"-4,3-2,1-2,5-3,4 1,6-1,3-1,6-2,2-2,5 0,4-2,0 4,-2 1,0 3,-1 5,-3-1,-2 6,-6 6,-3 8,-5 5,-3 4,-5 2,-3 2,3 4,-1 1,0-1,-1 0,-1-3,3 0,0-1,0-1,-2 0,4-4,-1-6</inkml:trace>
  <inkml:trace contextRef="#ctx0" brushRef="#br1" timeOffset="39816.2446">23984 7867,'0'3,"3"-1,6-3,4 0,4 0,7 0,2-3,1-5,3-1,1-3,-2-2,-6-2,-3-3,-5-1,-4-1,-9 4,-4 0,-6 1,-8 2,-6 4,-6 5,-3 5,-2 8,0 6,2 5,2 6,3 7,6 1,6 4,5 2,5-1,6-4,7-3,5-4,8-5,4-3,5-5,4-4,4-8,3-4,-2-4,-1-6,-3 0,-4-2,-4-2,-6 2</inkml:trace>
  <inkml:trace contextRef="#ctx0" brushRef="#br1" timeOffset="40128.4198">24484 7932,'4'0,"1"4,3 4,1 5,-6 1,-2-7,-2-7,-1-8,-4-6,0-9,0-3,2-5,1-4,1-5,5 2,1 3,5 5,3 2,8 7,4 7,5 6,2 4,-1 6,2 3,-1 5,-6 4,-3-1,-2 2,-4-2</inkml:trace>
  <inkml:trace contextRef="#ctx0" brushRef="#br0" timeOffset="-31462.8578">16330 5105,'8'-3,"5"-2,9-4,7 1,11-4,8 2,9-2,1 1,1 3,0 2,-8 3,-9 1,-14 2,-13 0</inkml:trace>
  <inkml:trace contextRef="#ctx0" brushRef="#br0" timeOffset="-31227.301">16613 5018,'0'4,"0"5,0 4,3 4,2 6,4 7,-1 6,4 8,-2 3,2 2,-1-1,1-4,-2-6,2-7,2-7,-1-12,-3-8</inkml:trace>
  <inkml:trace contextRef="#ctx0" brushRef="#br0" timeOffset="-30913.8568">17004 5105,'-4'0,"-4"4,-5 5,-5 4,-1 4,1 3,1 5,2 2,5 4,3 1,4 1,5 0,7-3,4-2,9-6,7-7,6-6,9-8,4-8,1-11,-4-5,-6-6,-6-2,-9 0,-11-2,-9 2,-12 1,-12 3,-10 2,-4 6,-3 1,-3 5,1 4,5 4,3 2,4-1,3-1,5 1</inkml:trace>
  <inkml:trace contextRef="#ctx0" brushRef="#br1" timeOffset="-133194.1768">392 5627,'0'-4,"0"-4,-4-2,-4 2,-5 1,-5-1,-5 4,-3 3,-5 6,-4 4,0 10,-1 8,1 7,3 5,8 7,7 3,10 5,11 0,11-2,11-2,12-6,10-10,9-12,6-8,2-12,-1-12,-2-9,-6-8,-7-8,-10 0,-13-3,-11-2,-11-1,-10-1,-11 2,-11 1,-7 4,-6 3,-7 4,-6 7,-1 7,1 5,-1 9,1 7,6 7,4 8,6 4,5 5,9 8,4 6,6 1,9 5,13 1,12-5,10-3,12-9,12-10,9-10,5-10,5-11,-2-11,-2-7,-6-6,-9-6,-14 0,-11-1,-13-3,-13-1,-11-1,-12-1,-9 0,-8 3,-8 4,-8 10,-2 4,1 6,2 10,3 6,5 3,7 4,7 1,7 4,12-2,8-5,7-3,8-3,-2-1,-7 0,-8 1,-6 3,-5 6,-7 5,0 3,0 4,4 2,2 0,4 1,7-8,9-6,8-8,5-8,7-7,8-5,5-6,1-2,1-1,-2 1,-11 8,-13 12,-13 10,-13 13,-12 10,-5 5,-4 4,-1 1,3-4,6-2,12-10,13-13,13-7,9-11,8-7,7-5,1-1,2-2,-2 5,-11 10,-13 9,-12 10,-14 10,-12 6,-5 3,-5 4,1-3,1-3,12-6,15-9,18-11,13-8,11-10,6-6,4-2,-2-1,-5 2,-4 1,-6 4,-10 11,-12 9,-15 10,-9 10,-10 9,-6 4,-6 0,1-2,3-2,4-2,11-6,13-10,12-6,12-8,11-7,8-9,6-4,3-3,-2 0,-1 5,-8 2,-8 9,-14 9,-11 9,-14 11,-7 5,-9 7,-5 2,-5-1,1-2,3-6,11-6,15-11,15-6,15-6,7-7,7-4,5-3,-1-2,-3 3,-11 8,-17 10,-13 9,-10 10,-5 6,-4-1,4-1,4-1,6-6,8-8,12-7,8-4,9-5,3-5,1-4,3-2,-1 2,-6 1,-4 2,-5 9,-9 4,-7 7,-6 2,-7 4,-4 0,-4-2,-2-2,7-3,9-5,10-3,7-5,6 0,0-2,-7-4,-4-2,-4-2,-3-2,-3 3,-6 4,-5 5,-3 4,-3 3,-1 1,3 5,2 2,2-1</inkml:trace>
  <inkml:trace contextRef="#ctx0" brushRef="#br0" timeOffset="-127610.3442">1 5497,'4'0,"8"-4,6-5,8-4,2-4,4-7,5-2,-1-5,-3-4,-3 0,-3 3,-7 2,-5 11,-7 15,-4 13,-2 11,-3 11,4 6,1 6,-1 1,4 2,0 0,-1 0,-2-1,-1-1,-1-3,-1-3,-1-2,0-5,-1-4,1-2,-4-6,-5-6,-4-6,-4-3,-3-2,-5-3,-2 0,-1 4,2 1,1 3,1 1,4 3,3-1,0-2,6-2,10-2,7-2,12-5,9-2,7 0,6-3,7 0,3-3,0 2,3-3,-4 2,-3 1,-6 4,-5-2,-6 0,-7 6,-4 6,-5 2</inkml:trace>
  <inkml:trace contextRef="#ctx0" brushRef="#br0" timeOffset="-120940.628">1523 5410,'0'-4,"4"-1,0-3,-3-1,-5 2,-7 5,-8 7,-5 6,-5 5,-6 8,0 2,2 1,6 0,5-1,9-2,11-4,9-2,12-5,8-3,9-5,8-2,8-2,3-5,-1-2,-2 4,-6 3,-8 4,-6 5,-8 5,-9 3,-7 7,-8 2,-12 4,-7 0,-8 3,-7-1,-5-3,-3-2,-2-6,-1-7,0-6,4-4,5-8,5-5,5-3,5-3,4-2,4-3,9 3,11-1,9 4,2 3</inkml:trace>
  <inkml:trace contextRef="#ctx0" brushRef="#br0" timeOffset="-120411.5988">2132 5584,'-4'0,"-5"0,-8 0,-5 0,-6 0,-2 3,-3 6,0 8,2 5,2 6,7 2,7 0,5 2,9-1,8-2,11-2,8-6,9-6,8-6,5-8,2-8,-5-6,-2-9,-4-4,-10-1,-9-4,-8 0,-10 2,-9 1,-10 7,-7 2,-6 4,-2 6,1 3,2 4,2 1,6 1</inkml:trace>
  <inkml:trace contextRef="#ctx0" brushRef="#br0" timeOffset="-119373.9134">2458 5540,'0'4,"0"8,0 6,0 11,0 9,0 4,0 3,0 1,0-4,0-5,0-5,0-12,0-13,0-11,0-13,0-6,0-8,0-5,4-1,0 3,5-1,3 3,8 2,4 7,5 3,1 5,0 6,-2 3,-2 4,-5 5,-7 10,-5 6,-5 7,-2 7,-6 5,-2 0,1-3,0-3,1-5,2-9,4-8,6-10,2-12,2-11,3-10,3-6,-2 0,1 3,0 3,-2 4,-1 8,2 9,-2 12,-3 13,-1 8,-1 7,-2 7,-3 1,2 2,0-2,-1-3,2-8,0-11,-1-8</inkml:trace>
  <inkml:trace contextRef="#ctx0" brushRef="#br0" timeOffset="-118959.981">3088 5736,'4'0,"5"0,4 0,4-4,3-5,1-4,2-4,-4-3,-2 3,-2-1,-6 0,-2-1,-8-1,-6 3,-7 5,-7 4,-5 3,-4 10,-6 8,1 9,2 8,3 7,7 4,6-1,11 0,10-7,12-5,6-8,7-6,6-7,1-7,2-5,-2-4,-4-5,-3-3,-3 1,-2 3,-6 3</inkml:trace>
  <inkml:trace contextRef="#ctx0" brushRef="#br0" timeOffset="-117804.7793">3610 5518,'0'-3,"-3"-2,-2 4,-4 2,-3 5,-4 4,-7 5,-2 4,-2 5,1 3,1 4,1 0,4 3,6-1,6 1,10-1,10-3,10-3,8-5,11-7,8-14,9-10,0-11,-1-10,-8-10,-7-7,-12 2,-10 1,-9 4,-14 5,-10 9,-10 5,-8 6,-3 5,-3 5,1 7,3 3,3 0,7 4,11 0,8-2</inkml:trace>
  <inkml:trace contextRef="#ctx0" brushRef="#br0" timeOffset="-117238.2349">3871 5475,'0'4,"0"4,4 9,1 9,-1 11,4 6,0 4,2 1,-1-4,3-6,-2-5,-6-13,-3-13,-6-11,-2-9,-3-6,-1-3,-1-2,1 0,2 0,6 4,5 2,4-4,6-1,8-1,4 0,6-3,1-1,2 1,1 1,-4 5,-1 6,-7 10,-3 12,-5 13,-5 10,-3 8,-4 8,2 4,1 1,2-5,1-3,2-4,0-6,-2-5,-6-7,-4-10,-1-12,0-5</inkml:trace>
  <inkml:trace contextRef="#ctx0" brushRef="#br0" timeOffset="-116823.3301">4393 5714,'4'-4,"4"-1,6 1,3-4,6-3,3 0,2-2,-2-3,-1-1,-4-3,-3-1,-7 0,-10-1,-9 3,-10 6,-6 4,-6 7,-2 9,-2 10,0 5,2 7,7 6,4 4,6-1,8 1,10 1,8-3,9-3,5-5,6-3,5-6,4-6,2-10,1-8,2-8,-4-6,-5-6,-5-4,-4-4,-7-4,-6 4</inkml:trace>
  <inkml:trace contextRef="#ctx0" brushRef="#br0" timeOffset="-115954.8899">5415 5431,'-4'0,"-4"0,-2 4,-2 8,0 10,3 12,3 16,2 9,2 6,5 0,2-4,4-12,7-11,6-12,2-14,0-13,1-13,-1-13,0-8,-5-5,-6-5,-4 0,-1 2,-1 6,-2 12,-2 18,-1 14,-1 13,2 11,6 3,4 1,7-4,4-5,6-8,1-11,3-10,-1-8,-3-6,-2-8,-2-7,-6-5,-2-4,-5-2,-7-1,-6 3,-6 4,-6 6,-8 4,-4 6,-2 7,-1 6,2 5,0 2,5 5,6 6,9 4,5 1</inkml:trace>
  <inkml:trace contextRef="#ctx0" brushRef="#br0" timeOffset="-115591.7137">6045 5497,'0'3,"0"6,0 4,4 8,1 4,0 4,-1 6,-2 4,0-1,-1-4,-1-10,0-18,-4-16,-1-15,0-10,1-6,2-4,0-2,5 4,1 5,4 6,5 4,3 7,3 7,2 6,1 4,0 7,1 6,-1 2,-3-1</inkml:trace>
  <inkml:trace contextRef="#ctx0" brushRef="#br0" timeOffset="-115357.7026">6372 5410,'0'3,"-4"6,-1 8,0 5,2 6,4 6,2 4,1 4,3 1,0-2,4-5,2-9,0-12,-3-12,-6-11,-5-4</inkml:trace>
  <inkml:trace contextRef="#ctx0" brushRef="#br0" timeOffset="-115169.2988">6198 5279,'0'-4,"3"-4,6-2,1 5,-2 4</inkml:trace>
  <inkml:trace contextRef="#ctx0" brushRef="#br0" timeOffset="-114639.1986">6459 5431,'3'-3,"10"-6,5-4,7-1,7 0,6-3,3 2,2 0,2 2,-4 4,-5 3,-12 3,-10 1</inkml:trace>
  <inkml:trace contextRef="#ctx0" brushRef="#br0" timeOffset="-114403.3071">6676 5366,'-4'0,"-1"4,1 4,0 9,1 5,2 7,3 4,3 6,0 2,2 3,1 0,2-3,4-5,2-12,-1-15,-3-7</inkml:trace>
  <inkml:trace contextRef="#ctx0" brushRef="#br0" timeOffset="-114076.0571">6872 5584,'3'0,"6"0,4 0,4 0,3-4,5-5,3 0,-1-4,-1-2,-4-2,-7-3,-9-1,-9 3,-8 4,-10 5,-4 4,-6 3,-2 5,2 6,3 5,1 8,6 3,7 6,8 0,7 3,9-1,8-2,4-3,5-6,6-3,5-5,3-8,2-9,1-8,1-10,-5-7,0-8,-8 3</inkml:trace>
  <inkml:trace contextRef="#ctx0" brushRef="#br0" timeOffset="-113691.5473">7394 5388,'-4'0,"-5"0,-4 0,-4 4,-3 4,2 5,5 5,7 1,5 3,11-4,6 0,5-4,6-3,6-5,4-3,0-1,2-2,-4-1,-6 4,-5 1,-7 4,-6 4,-8 4,-6 2,-5 6,-8 3,-7 0,-1 0,-5-2,-2-1,-1-5,-1-1,3-5,2-4,2-3,3-3,4-6,6-6,5-1</inkml:trace>
  <inkml:trace contextRef="#ctx0" brushRef="#br0" timeOffset="-112186.2569">1131 6584,'4'0,"5"-4,4-5,4-4,7-4,2-6,5-4,0 0,-1 4,-2 3,-2 8,-2 13,-5 11,-5 10,-6 13,-4 8,-2 3,-2 2,-1 1,3-6,6-9,1-7,2-8,-3-11,-8-10,-7-9,-6-3,-5-2,-6 1,-4 4,-3 3,-5 3,-3 3,-2 5,2 6,0 4,3 5,4 3,7 1,9 0,9 1,15 0,12-4,11-5,11-6,10-7,2-7,5-7,-2-5,-2-3,-8 3,-7-1,-7 1,-9 2</inkml:trace>
  <inkml:trace contextRef="#ctx0" brushRef="#br0" timeOffset="-111607.1979">2110 6497,'0'7,"0"10,4 14,1 11,-1 15,0 8,-1 8,-2 2,0 0,0-1,-1-7,-1-11,1-11,0-9,-4-11,-1-18,-3-12,-5-14,1-4</inkml:trace>
  <inkml:trace contextRef="#ctx0" brushRef="#br0" timeOffset="-111256.3961">2023 6562,'0'-4,"4"-1,1-3,3-1,8 2,5 5,6 4,6 0,5 5,7 4,3 0,1 3,-4-2,-7 1,-5 2,-9 2,-8 2,-10 2,-15 0,-8 1,-9 0,-4-4,-5-1,-2-3,-4-4,-2-4,0-3,2-2,6-1,4-1,11 0,10 1</inkml:trace>
  <inkml:trace contextRef="#ctx0" brushRef="#br0" timeOffset="-110836.6242">2610 6540,'0'4,"0"5,0 8,0 5,4 6,1 2,-1 3,0 0,2-2,-3-6,-2-11,-5-12,-2-10,-4-7,1-9,-3-3,1-5,2-1,3 2,6 6,4 3,3 6,6 6,7 4,4 7,2 3,0 5,-1 1,-1-2,-4-2</inkml:trace>
  <inkml:trace contextRef="#ctx0" brushRef="#br0" timeOffset="-110439.9882">3110 6540,'0'-3,"-4"-2,-4 0,-5 1,-5 2,-1 4,-3 5,-4 6,-1 4,-1 7,6 2,5 5,7 1,4 2,7-1,8-3,5-5,8-8,3-3,6-8,1-4,-1-7,1-9,-5-7,-3-7,-2-2,-4 1,-6-4,-9 2,-8 5,-7 4,-9 5,-4 6,-6 5,-1 6,1 5,2 0,7 0</inkml:trace>
  <inkml:trace contextRef="#ctx0" brushRef="#br0" timeOffset="-109819.9974">3371 6214,'0'4,"4"4,1 9,-1 13,4 15,-1 12,0 7,1 3,0-1,-2-5,-1-6,-2-8,-2-9,0-14,-5-11,-1-12,0-6</inkml:trace>
  <inkml:trace contextRef="#ctx0" brushRef="#br0" timeOffset="-109506.8931">3328 6540,'3'0,"10"0,8 0,10 0,9-3,10-2,7 0,2 1,1 2,-2 0,-7 1,-8 1,-8 3,-11 6,-8 5,-11 7,-10 3,-12 6,-6 1,-7 0,-6-3,-4-2,-2-2,-2-1,-1-4,0-6,0-5,5-8,4-7,13-6,10-1</inkml:trace>
  <inkml:trace contextRef="#ctx0" brushRef="#br0" timeOffset="-109167.3525">4067 6258,'0'-4,"0"-5,0 3,0 7,0 5,0 11,0 12,0 10,4 8,0 8,1 6,-1-1,-1-3,-2-3,0-8,3-7,1-11</inkml:trace>
  <inkml:trace contextRef="#ctx0" brushRef="#br0" timeOffset="-108822.5708">4284 6671,'4'0,"5"-4,4-5,4-4,3-4,1-3,2-1,-1-2,1 1,-4-1,-6 1,-7 3,-7 2,-9-1,-7 4,-7 4,-5 3,-4 7,-3 7,0 10,2 9,4 8,7 5,7 4,6 1,9-2,8-2,11-3,5-5,7-7,5-9,4-6,3-5,2-8,-3-6,-1-5,-4-5,-8-6,-5-6,-6-6,-6 5</inkml:trace>
  <inkml:trace contextRef="#ctx0" brushRef="#br0" timeOffset="-107935.8301">4697 6410,'0'-4,"4"-1,1 8,3 7,1 9,-2 12,-1 13,-3 9,0 3,-3 0,1-3,-2-6,-3-11,3-20,1-15,0-16,1-13,0-9,4-5,4-3,4-2,5 4,5 6,4 5,0 8,3 8,0 7,-5 9,-3 7,-5 11,-6 9,-4 8,-4 1,-2 2,-2-1,0-4,4-7,5-12,4-12,5-10,2-11,3-10,0-3,1-4,-1-4,-3 3,-1 6,-1 9,-2 12,-1 15,-3 14,-2 11,0 8,-1 5,1 2,0 2,2-1,2-4,4-9,-2-7,0-7,-6-11,-4-7</inkml:trace>
  <inkml:trace contextRef="#ctx0" brushRef="#br0" timeOffset="-107251.0184">6132 6453,'-3'0,"-6"0,-4 0,-8 0,-4 4,-1 5,0 4,1 8,4 3,3 3,3 2,9 2,9 1,8 0,8-1,10-8,7-6,4-6,3-10,2-7,-4-8,0-8,-5-4,-7-5,-10-1,-7 1,-10 3,-8 1,-8 3,-8 5,-5 1,-4 5,-1 4,1 4,2 2,10 3,8 3,6 3</inkml:trace>
  <inkml:trace contextRef="#ctx0" brushRef="#br0" timeOffset="-106903.3117">6459 6475,'0'4,"0"4,0 6,3 6,2 9,0 6,2 4,1 0,2-4,0-3,1-4,-1-11,-5-11,-4-11,-3-11,0-8,-4-6,0-2,0 0,1 3,2 2,5 2,5 2,6 4,5 2,2 4,1 4,6 4,0 2,1 2,-2 2,-4-1</inkml:trace>
  <inkml:trace contextRef="#ctx0" brushRef="#br0" timeOffset="-106268.7381">7328 6366,'4'0,"5"8,0 5,0 9,1 7,-1 7,-2 4,-2 3,2 2,0-4,-2-4,-1-13,-6-14,-1-9</inkml:trace>
  <inkml:trace contextRef="#ctx0" brushRef="#br0" timeOffset="-106014.7734">7285 6214,'4'0,"4"0,5 0,1 0</inkml:trace>
  <inkml:trace contextRef="#ctx0" brushRef="#br0" timeOffset="-105650.3127">7807 6258,'-4'0,"-5"0,-4 3,-4 2,-3 4,-5-1,-2 3,-1 3,2 0,1 0,1 2,4 2,10 1,11-2,11-4,8-1,8-2,7-3,4-3,4-1,1 1,-3 1,-4 3,-9 4,-10 4,-10 2,-11 2,-9 2,-9 0,-6 1,-4-5,-2-4,-2-5,1-4,3-3,2-2,4-4,5-5,9-6,8 1</inkml:trace>
  <inkml:trace contextRef="#ctx0" brushRef="#br0" timeOffset="-105167.6228">8220 6279,'-4'0,"-4"0,-9 0,-5 4,-7 1,-1 3,1 1,0 2,3 3,5 3,7 2,8-2,14-4,12-4,11 0,6-2,6-1,2-3,1-1,0-1,-4-1,-10 4,-5 0,-9 4,-6 4,-10 4,-8 3,-7 1,-9 2,-4 0,-6 1,-3-4,-5-2,-2-3,2-4,5-5,4-1,3-3,7-5,11-2,11-3,4 0</inkml:trace>
  <inkml:trace contextRef="#ctx0" brushRef="#br0" timeOffset="-104767.7168">8481 6345,'0'3,"0"6,0 4,0 4,0 3,0 5,0 2,3 1,6-2,4-1,8-4,8-7,5-9,6-8,2-9,-1-5,-1-3,-8-3,-4 0,-8-1,-7-3,-6-1,-7 1,-5 1,-4 5,-1 2,-2 5,-4 5,2 3</inkml:trace>
  <inkml:trace contextRef="#ctx0" brushRef="#br0" timeOffset="-104269.9301">9046 6410,'4'0,"4"0,6-4,3-1,3 1,1 0,5 1,2 1,-1-2,-1-1,-1-4,-1-3,-1-4,-5-2,-8 1,-10 0,-9-1,-10 3,-6 4,-6 4,-4 3,-1 2,2 5,4 6,2 5,7 4,7 2,5 6,5 2,2 3,6 0,6 3,5-1,3-3,6-6,7-4,5-4,4-6,6-8,3-8,0-3,0-4,-6 1,-5-2,-7 2,-11 2,-10 4</inkml:trace>
  <inkml:trace contextRef="#ctx0" brushRef="#br1" timeOffset="-165189.0716">7459 256,'0'-3,"0"2,3 4,2 7,0 8,-1 12,-1 13,-2 6,0 5,-1 2,0-2,0-6,0-8,0-14,0-15,0-17,0-15,0-4</inkml:trace>
  <inkml:trace contextRef="#ctx0" brushRef="#br1" timeOffset="-164942.6867">7459 39,'-4'0,"-1"-4,4-1,6 1,6 0,4 5,0 2</inkml:trace>
  <inkml:trace contextRef="#ctx0" brushRef="#br1" timeOffset="-164341.8009">7959 256,'-4'0,"-4"0,-6 4,-3 1,-3 3,-5 5,-2-1,0 2,0 2,2 2,5 2,13-3,11-4,13-5,11-3,7-2,10-3,8 0,2-1,3 1,-1-1,-6 4,-9 5,-7 5,-10 4,-9 3,-7 5,-9 2,-8 1,-7-2,-8 0,-7-2,-2-1,-4-1,-3-4,-1-5,-3-5,0-3,3-4,4-4,6-3,6-3,5-5,5-2,9 0,9 0,7-1,6 2,3 0,-1 2</inkml:trace>
  <inkml:trace contextRef="#ctx0" brushRef="#br1" timeOffset="-164020.5327">8394 213,'0'4,"0"4,0 6,0 3,0-1</inkml:trace>
  <inkml:trace contextRef="#ctx0" brushRef="#br1" timeOffset="-163826.3761">8459 517,'0'4,"0"5,0 4,0 4,-4-1,-1-3</inkml:trace>
  <inkml:trace contextRef="#ctx0" brushRef="#br1" timeOffset="-173842.8027">370 104,'4'4,"1"5,0 8,2 12,1 13,-2 17,3 17,-1 15,-2 6,-2 1,3-4,-1-8,0-11,-3-14,3-18,1-19,-2-22,-1-11</inkml:trace>
  <inkml:trace contextRef="#ctx0" brushRef="#br1" timeOffset="-173244.5317">197 300,'-4'-4,"-1"-4,4-2,6-2,9-3,14 1,16-1,16 2,17 4,9 3,1 2,-3 3,-8 4,-13 6,-18 5,-16 7,-17 4,-18 2,-19-1,-16 0,-13 2,-11 0,-6 0,-6-2,-1-2,6-4,11-3,12-3,19-5,21-4,23-6,25-3,20-4,22-5,16-4,10 1,5 3,-2 4,-8 4,-10 9,-18 9,-17 9,-19 8,-19 6,-16 5,-17 2,-13 2,-9 1,-10-5,-8-5,-6-5,-4-4,-2-6,-4-8,-2-5,-4-4,1-3,5-5,8-3,6-2,10-1,11-2,17-3,18-2,17-2,5 2</inkml:trace>
  <inkml:trace contextRef="#ctx0" brushRef="#br1" timeOffset="-172495.1606">1392 430,'0'4,"0"8,0 7,4 6,1 11,3 6,1 8,-2 2,-1-4,-3-3,3-5,0-13,-5-15,-2-17,-1-15,-1-11,-3-12,0-6,0-1,2-1,1 6,5 2,5 5,6 9,5 6,2 7,1 6,2 4,0 4,0 2,-1 1,-3 0</inkml:trace>
  <inkml:trace contextRef="#ctx0" brushRef="#br1" timeOffset="-171778.1908">1784 452,'0'-4,"3"0,2-5,4 0,3-2,8-3,4 1,1-1,4 2,1 2,-1 4,-2 6,-2 7,-1 6,-5 5,-5 2,-6 2,0-3,-1-1,-3 1,-4-4,-7-4,-6-4,-4-3,-7-2,-6-2,-6 3,-4 1,-3 4,-1 4,-1 3,4 4,5 5,5 2,8 1,7 0,11-2,10-1,7-5,9-1,13-5,7-7,8-9,7-8,1-5,2-8,-1-3,-4-1,-7 1,-8 1,-10 5</inkml:trace>
  <inkml:trace contextRef="#ctx0" brushRef="#br1" timeOffset="-171478.0678">2327 365,'4'0,"1"4,0 4,-2 6,0 7,2 7,1 7,-1 8,3 4,-1 2,3 0,0-5,1-7,3-4,-1-13,-7-14,-4-14,-2-6</inkml:trace>
  <inkml:trace contextRef="#ctx0" brushRef="#br1" timeOffset="-171306.3273">5925 708,'0'0</inkml:trace>
  <inkml:trace contextRef="#ctx0" brushRef="#br1" timeOffset="-170974.7437">2545 343,'0'4,"3"5,2 8,0 8,3 8,-1 10,0 4,1 2,0-4,-2-2,2-5,0-12,-5-11,-4-12,-1-6</inkml:trace>
  <inkml:trace contextRef="#ctx0" brushRef="#br1" timeOffset="-170661.7509">2567 604,'0'-3,"0"-10,3-5,2-4,4-5,3-2,4 0,6 2,4 1,4 2,1 1,-1 4,-2 6,-2 5,-2 4,-1 6,-5 6,-1 6,-4 5,0 5,1 7,-2 5,1 8,-2 3,1 6,-1 0,0-1,3-2,-1-5,1-8,-3-5,-6-13,-7-16,-5-10</inkml:trace>
  <inkml:trace contextRef="#ctx0" brushRef="#br1" timeOffset="-169708.5003">3284 300,'0'4,"-4"1,-1 7,1 9,-4 12,1 15,0 10,3 7,1 4,5-4,6-8,5-14,8-15,4-15,5-14,1-17,-1-14,2-12,-4-6,-4-6,-6 0,-5 5,-6 8,-3 7,-3 14,-2 14,0 12,0 13,0 15,0 9,4 5,6 2,4 0,7-4,9-6,6-9,4-10,4-12,1-11,1-11,0-12,-4-8,-5-5,-6-8,-6-2,-9-4,-6-1,-9 3,-8 5,-9 8,-7 7,-5 4,-3 8,-2 7,0 5,3 5,2 2,3 2,6 1</inkml:trace>
  <inkml:trace contextRef="#ctx0" brushRef="#br1" timeOffset="-169224.2154">4176 256,'3'0,"2"4,0 8,-1 7,-2 10,0 12,-1 9,-1 8,0 6,0-2,0-4,0-7,3-13,2-17,0-15,-2-12,0-17,-1-12,-1-10,-1-6,0-5,4 0,0-2,4 6,5 3,3 7,2 7,3 6,1 7,0 8,0 3,1 2,-1 8,0 3,0 5,0 5,-4 1</inkml:trace>
  <inkml:trace contextRef="#ctx0" brushRef="#br1" timeOffset="-168959.7076">4719 256,'0'4,"0"5,0 8,0 8,0 12,4 7,1 6,-1 7,4 0,0-5,2-9,3-7,-1-13,-5-15,-8-16,-5-7</inkml:trace>
  <inkml:trace contextRef="#ctx0" brushRef="#br1" timeOffset="-168811.1632">4567 17,'0'-3,"4"-2,4 0,2 1</inkml:trace>
  <inkml:trace contextRef="#ctx0" brushRef="#br1" timeOffset="-168240.3184">4850 300,'0'-4,"3"-1,6 1,4 0,8 1,7-2,11-1,9-3,4-3,4 0,0-2,-2 2,-6 3,-8-1,-11 5,-14 3,-13 3,-7 0</inkml:trace>
  <inkml:trace contextRef="#ctx0" brushRef="#br1" timeOffset="-168027.7096">5154 213,'-4'4,"-1"4,1 9,0 9,1 11,5 10,2 8,1 3,-2 2,0-2,3-7,0-8,-1-8,3-10,-1-13,3-12,-1-14,3-11,2-9,-1 1</inkml:trace>
  <inkml:trace contextRef="#ctx0" brushRef="#br1" timeOffset="-167791.8227">5480 300,'4'0,"1"4,-1 8,0 10,-1 8,-1 11,-2 5,5 6,-1 2,5-2,-1-5,3-7,-1-14,-5-15,-4-14,-3-13,0-4</inkml:trace>
  <inkml:trace contextRef="#ctx0" brushRef="#br1" timeOffset="-167640.9163">5437 17,'3'0,"6"4,1 1</inkml:trace>
  <inkml:trace contextRef="#ctx0" brushRef="#br1" timeOffset="-167009.5635">5763 256,'0'-3,"0"2,0 8,0 11,4 10,0 11,1 10,-1 7,-1 3,2-2,1-4,-1-6,2-8,1-15,-6-18,-2-14,-2-13,0-3</inkml:trace>
  <inkml:trace contextRef="#ctx0" brushRef="#br1" timeOffset="-166690.067">5785 474,'0'-4,"-4"-4,-1-6,0-3,5 1,6 0,6-2,4-1,7-1,7-1,6 0,4-1,3 4,-3 1,-4 3,-4 5,-5 6,-6 9,-7 6,-6 5,-4 7,-3 3,3 5,-1 4,1 3,-2 2,4 2,0 1,-1-3,2-5,1-6,-2-3,2-6,0-8</inkml:trace>
  <inkml:trace contextRef="#ctx0" brushRef="#br1" timeOffset="-165843.7353">6763 300,'-4'-4,"-4"-1,-9-3,-9-1,-7 2,-6 1,-3 3,-2 4,-1 7,0 9,0 9,4 7,5 6,9 7,9 4,8 3,9-2,12-4,11-9,10-11,7-10,4-12,2-14,0-13,1-7,-4-5,-2-4,-8-4,-5-1,-8-2,-3 4,-4 5,-4 5,-8 7,-3 13,-1 14,-1 15,2 11,4 12,2 14,5 9,0 8,3 6,3 9,3 5,3 0,1 4,-3 1,-1-6,-3-4,-4-4,-4-18,-3-11,-1-5,-2-3,-5-1,0-6,-4-5,-4-8,-8-5,-2-7,-7-5,3-4,-16-3,-12-5,-8-7,-4-4,-6-8,-1-7,1-10,1-6,6-6,11-6,10 0,13 2,13 3,12 3,12 2,12 2,6 5,8 2,5 3,5 8,1 5,-1 2,-5 5,-4 5,-5 0,-6 2</inkml:trace>
  <inkml:trace contextRef="#ctx0" brushRef="#br0" timeOffset="-154150.8194">827 1757,'-4'-4,"-4"-1,-6 0,-3 2,-2 4,-7 9,-1 11,0 17,0 16,6 14,5 17,7 14,7 7,9 5,6 2,9-8,7-10,7-17,4-19,3-19,2-24,0-22,0-17,-4-20,-5-13,-5-13,-8-8,-8-7,-6-3,-9-2,-7 3,-7 8,-8 11,-5 13,0 12,-4 9,0 7,2 7,1 4,3 0,1 0,1 2,5-1,2 2,3 7,0 5,3 5,2 6,3 5,3-1</inkml:trace>
  <inkml:trace contextRef="#ctx0" brushRef="#br0" timeOffset="-153303.5226">588 3301,'4'-4,"4"-5,5 0,5-4,5-5,11-5,6-1,5-1,1 0,1 2,-1 3,-4 6,-6 5,-8 8,-10 4</inkml:trace>
  <inkml:trace contextRef="#ctx0" brushRef="#br0" timeOffset="-150087.1913">566 3257,'4'4,"4"4,6 13,3 13,3 13,-3 16,1 19,-4 19,-4 14,-3 13,-7 8,-4 2,-4-4,-1-6,-3-10,1-14,-2-13,-2-12,2-15,-1-11,2-11,3-16,6-17,5-16,1-8</inkml:trace>
  <inkml:trace contextRef="#ctx0" brushRef="#br0" timeOffset="-149453.5161">1001 3061,'4'4,"1"5,3 4,4 11,4 13,7 11,2 16,2 16,3 12,0 9,-5 10,-3 8,-5 3,-2-2,-4-2,-3-7,-7-11,-3-7,-2-13,-4-12,0-11,-3-14,1-19,1-13</inkml:trace>
  <inkml:trace contextRef="#ctx0" brushRef="#br0" timeOffset="-148704.4161">588 3170,'-4'0,"-4"0,-2 4,1 4,7 6,6 3,7 3,8 5,9 6,7 5,12 7,10 4,13-2,9-2,14-7,10-8,9-10,4-14,1-10,-5-8,-7-5,-9-4,-11-1,-12 0,-15 0,-13 1,-11 3,-8 6,-7 2,-5 2,-3 0,-5 1</inkml:trace>
  <inkml:trace contextRef="#ctx0" brushRef="#br0" timeOffset="-147604.0203">2262 3127,'0'-4,"0"-5,-4-4,-4 0,-5 1,-5 8,2 7,0 8,-2 5,-1 7,3 7,0 6,3 5,7-2,9 0,7-2,10-8,8-5,3-11,4-7,4-12,2-9,-2-9,-4-8,-5-2,-6-3,-8 2,-7 2,-8 7,-9 5,-5 1,-10 5,-3 5,-1 4,-4 3,0-2,1 0,7 1</inkml:trace>
  <inkml:trace contextRef="#ctx0" brushRef="#br0" timeOffset="-147232.187">1871 2844,'3'4,"2"4,4 6,3 3,4 2,3 6,2-1,0-2,2 0,-1-4,-3-2,-5-3</inkml:trace>
  <inkml:trace contextRef="#ctx0" brushRef="#br0" timeOffset="-146720.8678">2371 3387,'0'-3,"0"2,4 1,4 4,9 6,5 4,3 1,0 0,4 2,0-2,-1 0,-1-2,-6-4</inkml:trace>
  <inkml:trace contextRef="#ctx0" brushRef="#br0" timeOffset="-145617.4563">1784 3170,'3'0,"2"-4,4-1,3 1,4 0,3-2,2-1,0 1,-2-1,-9 3,-9 6,-13 3,-8 8,-7 6,-7 2,-2 3,-1 0,1 0,3-1,4-4,7-5</inkml:trace>
  <inkml:trace contextRef="#ctx0" brushRef="#br0" timeOffset="-143965.5513">1719 3670,'0'-4,"3"0,2 3,4 2,3 4,4 6,6 4,8 4,5 1,4 6,3 1,2 4,1 5,0-2,0 2,-1-1,-4 0,-4-2,-2-3,-3 1,-3-5,-5-3,-5-2,-4 0,-1-5,-2 0,-1 0,3-3,-1-7,1-8,-2-7,5-7,4-7,5-7,6-10,5-13,8-8,3-9,5-4,2 1,1 0,4 3,-2 4,2 8,-3 1,-3 8,-4 4,-2 2,-5 5,-3 6,-5 4,-3 3,-8 2,-4 5,-5 2,-1 4,-7 3,-4 1,-6 0,-6 3,-6 1,-3 2,-5-2,-7-2,-6-2,-6 0,-5-3,-4 1,-5-2,0-2,-2 1,-1-1,2 2,3-1,4 2,3 3,6 3,6 2,3-2,2-1,3 2,7-3,2 0,6-3,0 1,3-2,-1 1,-2 2,-3 2,-2 6,-1 4,-2 3,6 2,7-1</inkml:trace>
  <inkml:trace contextRef="#ctx0" brushRef="#br0" timeOffset="-142166.6417">2066 2518,'4'0,"5"0,4 0,4 0,3 0,1 3,2 2,-4 0</inkml:trace>
  <inkml:trace contextRef="#ctx0" brushRef="#br0" timeOffset="-141930.3059">2327 2409,'4'0,"5"0,4 0,4 4,3 1,1-1,-2 4,-1-1,0 0,-3-3</inkml:trace>
  <inkml:trace contextRef="#ctx0" brushRef="#br0" timeOffset="-100418.4061">13774 1643,'0'-4,"-3"-1,-2-3,-4 3,-3 3,0 5,-6 9,-3 11,-5 12,-2 11,-1 9,2 10,2 5,4 5,7 1,9-5,8-7,9-11,12-10,11-13,9-16,5-12,6-16,3-15,1-15,-3-6,-4-7,-7-4,-11-3,-11-2,-10 3,-6 5,-10 5,-6 4,-6 7,-5 6,-2 6,-4 9,-2 3,0 5,1 5,2 3,1 4,1 0,0 2,5 4,2 1,3 3,7 4,6-1</inkml:trace>
  <inkml:trace contextRef="#ctx0" brushRef="#br0" timeOffset="-99166.8735">13427 2535,'-4'0,"3"0,1 3,8 2,7 4,7-1,9 3,5 3,5 0,2 0,1-2,1-3,-3-3,-6 2,-5-2,-12-1,-12-1,-7 2,-9 0,-1 2,-3 5,-4 6,-2 12,-1 15,-5 14,-6 20,-5 18,1 15,-2 13,1 9,4 6,8 2,3-2,6-6,8-7,7-7,6-14,2-9,4-14,-1-15,-1-14,-4-14,-2-9,-1-15,-2-13,-5-15,-5-13,-1-3</inkml:trace>
  <inkml:trace contextRef="#ctx0" brushRef="#br0" timeOffset="-98483.2537">13427 2513,'0'4,"-4"0,-1 5,-3 3,-5 8,-3 4,-3 5,-1 8,-2 7,-4 9,-2 11,-2 13,-5 12,0 13,0 12,-3 11,2 8,3 2,4 2,2-5,7-6,3-7,3-11,6-10,3-14,2-14,3-15,0-14,1-9,0-15,0-13,-1-7</inkml:trace>
  <inkml:trace contextRef="#ctx0" brushRef="#br0" timeOffset="-97081.6436">13840 2687,'3'0,"2"3,0 6,-1 4,-2 4,4 3,0 5,-1 3,-2 3,0 0,-2 3,0-2,-1 2,-3-1,-6-3,-5-2,-7-3,-7-2,-11-1,-9 4,-8 0,-5 0,-7-1,-7-1,-2-5,-3-1,-1-1,-4 1,4-3,-1 0,3 1,4-2,7 0,8 2,7 1,4 2,4 1,6 1,5-3,6-1,3-3,6-1,6-2</inkml:trace>
  <inkml:trace contextRef="#ctx0" brushRef="#br0" timeOffset="-96249.4404">12252 3426,'0'-4,"-3"-1,-6 1,-4 0,-4 1,-7 2,-2 3,-1 10,0 7,2 6,1 4,1 4,4 3,5 4,10-2,12-3,12-5,10-6,8-8,8-7,3-12,2-9,-1-6,-6-8,-6-3,-9-4,-11 0,-10 2,-12 2,-8 7,-6 3,-4 4,-1 2,-1 3,0 2,0 0,1 1,4-2,2 0,3 3</inkml:trace>
  <inkml:trace contextRef="#ctx0" brushRef="#br0" timeOffset="-95886.3437">12209 3339,'0'-4,"4"-4,4-6,6-6,-1-5,2-5,2-1,1 1,-2 2,-3 6</inkml:trace>
  <inkml:trace contextRef="#ctx0" brushRef="#br0" timeOffset="-95329.2884">12078 3796,'0'-4,"0"3,-3 5,-6 5,-4 9,-1 5,0 6,-3 2,-2-1,3-2,4-5</inkml:trace>
  <inkml:trace contextRef="#ctx0" brushRef="#br0" timeOffset="-93530.4014">12013 3230,'-3'0,"-6"0,-4 0,-4 0,-7-3,-2-2,-1-4,-3-3,-1-4,-1-3,-4-1,1-2,3-1,3 5,3 4,2 1,5 7,6 7,5 8,4 10,2 5,6 2,2 5,0-1,-1 0,-2-2,-4-3,-7 3,-4 0,-5 2,-7 4,-10 3,-11 7,-8 7,-10 6,-10 4,-6 2,-9 7,-4 1,-1 0,4 0,2-3,5-4,10-6,8-5,9-9,9-7,10-11,6-5,13-10,12-8,11-3,9-3,4 0,8 1,9-4,6-1,12 5,10 3,13 5,12 4,14 6,6 2,8 3,3 1,-2 1,-1-1,-6-3,-8-1,-9-1,-11-2,-11-1,-11-2,-8-4,-9 1,-6-1,-4-2,-5-2,-8 2,-7-4,-2-5,-3-7,1-8,1-10,8-9,3-11,2-8,4-6,2 1,-2 3,-1 4,-2 8,-4 7,-4 7,-3 6,-5 2,-3 3,-4 5</inkml:trace>
  <inkml:trace contextRef="#ctx0" brushRef="#br0" timeOffset="-92152.5967">12165 2622,'-3'0,"-6"0,-4 0,-4 0,1 3,-1 2,0 0,1 2,1 1,-1 2,-2 0,3-3</inkml:trace>
  <inkml:trace contextRef="#ctx0" brushRef="#br0" timeOffset="-91916.2883">11839 2556,'-3'0,"-2"4,-4 1,1 3,-3 5,-4 3,-1 2,-4 3,3 1,4 0,5 1,2-1,8 1,5-5,3-5</inkml:trace>
  <inkml:trace contextRef="#ctx0" brushRef="#br1" timeOffset="-74227.395">10720 5214,'0'-4,"-3"-1,-6 1,-8 0,-5 1,-2 1,-2 5,-2 6,-2 8,2 5,-2 6,0 6,5 8,4 5,4 5,6 1,5 2,7 0,7-2,9-7,10-7,11-10,10-11,8-11,5-11,4-8,-1-10,-2-5,-3-5,-8-4,-9-4,-8-2,-10-2,-13 0,-11 3,-10 1,-11 4,-8 5,-8 3,-4 3,-3 2,-1 2,-1 3,1 6,0 4,4 4,2 3,0 4,2 7,2 4,-2 8,1 7,5 6,2 5,4 6,5 3,6 1,10-1,12-2,13-5,9-5,8-6,8-8,8-12,5-7,0-13,2-7,-3-9,-4-4,-3-5,-7 1,-7-3,-10 3,-10-2,-11 2,-10-1,-9 1,-8 4,-10 2,-5 2,-5 5,1 3,0 4,3 4,4 0,4 2,3 1,7 6,2 3,7 1,7 4,-1-1,-3 4,-1 3,-2 2,-3 7,-4 3,-2 0,2 0,4-1,4-1,8-5,7-8,6-11,9-9,5-6,4-9,2-3,-1-5,-3 0,-5 1,-11 6,-11 11,-9 15,-7 12,-9 10,-3 9,-5 3,-1-1,6-3,3-2,10-7,10-11,11-10,10-10,11-10,3-6,5-6,3-1,-1 0,-11 11,-18 15,-17 16,-15 15,-11 9,-7 7,-4 0,-1 1,6-4,7-8,13-9,16-12,14-11,12-9,9-10,8-5,3-2,3-3,-2 3,-6 3,-12 9,-14 12,-17 9,-11 12,-9 6,-9 7,-4 2,-1 0,7-3,6-6,7-3,11-8,14-11,13-9,12-10,12-10,5-3,7-5,1 1,-2 3,-5 2,-8 7,-14 7,-15 11,-18 8,-13 13,-16 10,-9 8,-4 2,-1 3,1-2,4-4,15-7,15-12,18-12,15-10,13-11,8-6,5-2,2-1,-2 1,-3 2,-3 4,-12 7,-15 8,-12 10,-10 8,-7 5,-4 3,-2 3,7-3,10-9,10-10,7-8,7-7,4-5,2 0,-3 1,-5-1,-5-1,-8 4,-8-1,-6 4,-6 4,-6 3,-3 3,-1 2,1 1,1 0,1 1,2 0,8-5,10 0,10 0,8 0,5 1,7-2,7-1,1 1,3 1,2-2,-1 0,-3 0,-12 2,-9 5,-14 3,-11 3,-10 6,-10 7,-2 4,-3 1,1 1,3-1,7-1,4 0,6-1,2-1,0 0,-2-1,2 1,0-1,-1 1,-3 0,3-1,3-6,12-11,5-5</inkml:trace>
  <inkml:trace contextRef="#ctx0" brushRef="#br0" timeOffset="-39209.8516">10394 5018,'0'-3,"4"-2,4-4,6-3,7-4,7-3,3 2,3 0,4 3,-1 4,-4 7,-3 8,-6 11,-9 9,-9 9,-10 5,-8 8,-5 6,-8 2,-3 3,-4-2,0-2,-3-3,2-7,2-7,3-6,10-8,12-12,14-8,9-8,10-7,10-5,8-3,6 1,6 1,4 3,3 1,-2 2,-4 3,-5 4,-7 6,-8 3,-7 4,-5 1,-7 3,-2-1,-2-2,-2-3</inkml:trace>
  <inkml:trace contextRef="#ctx0" brushRef="#br0" timeOffset="-36276.1671">11742 5170,'0'-3,"0"2,0 4,0 7,0 8,0 12,0 13,0 9,0 8,0 0,0-2,0-4,0-7,4-8,1-14,0-16,2-12,1-13,-2-12,-1-12,-6-10,-2-4,-1-4,-4 4,1 4,0 7,2 7,2 13,4 11,7 10,5 11,5 10,5 9,4 8,4 5,1 6,2 3,2 0,3-4,3-3,0-5,-2-6,-5-7,0-9,-3-7,-7-8,-8-12,-6-12,-5-12,-8-9,-11-7,-6-6,-4-5,-6 1,-1 4,-3 3,0 5,2 6,3 6,6 7,3 8,9 8,5 10,8 5,7 7,5 9,1 2</inkml:trace>
  <inkml:trace contextRef="#ctx0" brushRef="#br0" timeOffset="-35790.8386">12569 5279,'0'-4,"-4"0,-5-1,0 5,-4 2,-2 5,-2 4,-3 9,3 3,0 6,3 6,4 3,4 0,2 0,7-2,5-4,10-3,8-7,8-7,5-10,4-10,1-10,-2-8,-6-6,-4-3,-8 1,-8-1,-11 0,-9 2,-8 3,-10 6,-8 2,-2 2,-4 2,1 5,2 0,4 2,10 2,8 2</inkml:trace>
  <inkml:trace contextRef="#ctx0" brushRef="#br0" timeOffset="-35513.7425">12721 5257,'0'-3,"3"-2,6 0,8 1,5-2,6-1,6 2,1-3,1 0,3 2,-2 2,-4-3,-3 1,-4 0,-9 3,-12 0,-6 2</inkml:trace>
  <inkml:trace contextRef="#ctx0" brushRef="#br0" timeOffset="-35261.7397">12960 5192,'0'4,"0"4,0 6,0 7,0 7,4 7,0 4,1 0,3 0,-1 1,3 1,0-2,1-5,3-4,-1-11,1-9,-2-13,-2-6</inkml:trace>
  <inkml:trace contextRef="#ctx0" brushRef="#br0" timeOffset="-34841.39">13221 5453,'4'0,"4"0,5 0,5 0,1-4,3-1,0-3,1-4,-1-4,-3-3,-5-2,-5 0,-8-2,-8 4,-6 2,-8 3,-5 4,-1 4,-3 3,-1 5,1 7,7 5,2 4,6 3,4 4,5 3,7 0,7 2,6 0,4 2,3 0,5-2,2-3,3-5,5-8,2-1,0-7,0-5,-3-2,0-4,-2-6,-6-5,-5-2,-2 1,-4 0,-9-1,-6 2</inkml:trace>
  <inkml:trace contextRef="#ctx0" brushRef="#br0" timeOffset="-33290.1886">14569 5192,'-7'0,"-7"0,-11 4,-10 4,-5 9,-4 5,-2 7,0 4,4 6,9 2,10 3,9 0,14-3,15-9,12-9,9-13,9-12,5-9,0-9,1-10,-7-3,-5-4,-7-2,-8 2,-8 2,-8 5,-4 3,-7 3,-3 8,0 12,0 9,6 12,6 14,6 13,4 9,4 12,1 8,2 4,0 3,-4 3,-5-2,-5-3,0-4,-6-7,-2-8,-7-2,-4-8,-6-4,-2-7,-7-6,-6-8,-5-4,-4-10,-6-10,-3-9,-4-14,-4-10,0-7,3-4,3-2,6-1,7 4,10 6,11 2,14-1,12-2,12-1,10 2,6 0,5 2,3 4,-3 3,-8 7</inkml:trace>
  <inkml:trace contextRef="#ctx0" brushRef="#br0" timeOffset="-32864.0055">14917 5279,'0'-4,"-4"0,-5-1,-4-3,-4 4,-3 3,-1 5,-1 5,3 5,1 8,4 7,4 7,4 0,6 1,11-1,7-3,9-8,6-8,5-6,3-10,3-8,-3-10,-4-6,-6-7,-7-1,-8-4,-10-2,-7 0,-10 4,-7 3,-4 4,-2 1,-5 6,0 6,0 5,6 8,6 4</inkml:trace>
  <inkml:trace contextRef="#ctx0" brushRef="#br0" timeOffset="-32407.1747">15221 5344,'0'-3,"4"-2,5 0,4 1,4-2,3-1,1-2,1 0,1-2,-4-3,-1 1,-4-1,-5-2,-3-1,-6 1,-8 0,-5 3,-5 4,-6 3,-3 2,-1 6,-2 7,3 5,3 3,5 4,6 1,5 1,8 3,8 2,5-1,5-1,3-1,2-1,0-5,4-2,1-4,3-7,4-6,3-9,3-7,-6-2</inkml:trace>
  <inkml:trace contextRef="#ctx0" brushRef="#br0" timeOffset="-32074.4217">15743 5062,'-4'0,"-4"0,-9 3,-5 2,-6 4,-3 3,2 4,4 3,8 2,9 0,11 2,4-1,4-3,9-2,4 1,5-4,6 1,3-4,4-2,-3 0,-3 2,-5 0,-7 2,-8 1,-7 3,-8 2,-8 2,-11-3,-5-1,-7 0,-5-2,-1-4,-1-4,2-3,2-6,5-10,2-7,6-7,6 0</inkml:trace>
  <inkml:trace contextRef="#ctx0" brushRef="#br0" timeOffset="-29413.1481">11742 6192,'0'4,"0"5,0 4,4 8,1 11,0 11,-2 10,0 6,-1 5,2 3,2-4,-2-4,0-5,-2-8,4-12,-1-15,0-15,-1-12,-5-7,-3-10,0-7,-3-3,-1-1,-2 0,0 3,2 4,2 3,3 2,1 1,5 2,6-1,8 1,5-3,7-3,5-2,1-2,-2 6,-3 3,-3 5,-2 5,-5 13,-7 9,-5 11,-3 9,-4 11,-1 5,-1 2,0 5,0-3,3-4,3-4,3-7,0-5,3-8,0-4,-7-9,-3-5</inkml:trace>
  <inkml:trace contextRef="#ctx0" brushRef="#br0" timeOffset="-28976.2646">12308 6562,'3'-4,"6"-1,4-3,4-4,3-4,-2-3,-4-2,-1 3,-3 1,-2-1,-7-1,-4 0,-8 2,-6 4,-8 5,-3 3,-4 7,-5 6,1 6,3 7,3 9,7 1,7 4,6 3,9 3,12 1,8-2,7-5,8-4,5-8,-1-7,1-7,-2-5,-4-2,-5-7,-2-5,-6-4,-3-9,-4-2,-4 2</inkml:trace>
  <inkml:trace contextRef="#ctx0" brushRef="#br0" timeOffset="-28729.2292">12569 6410,'3'0,"6"4,4 0,4 5,7 3,6 8,2 4,2 1,4 0,2 1,-1-2,-5-1,-3-4,-4-2,-10-3,-12-5,-6-3</inkml:trace>
  <inkml:trace contextRef="#ctx0" brushRef="#br0" timeOffset="-28495.3356">12547 6736,'3'-4,"6"-8,4-6,4-8,7-6,6-5,6-1,0 0,-2 2,-4 0,-2 6,-7 4,-6 7</inkml:trace>
  <inkml:trace contextRef="#ctx0" brushRef="#br0" timeOffset="-28259.8597">12916 6410,'-3'0,"1"0,6-4,6-1,4-3,8-1,4-2,4 1,5-2,0 1,2-1,-2 1,-4 0,-2 0,-4 3,-8 3,-9 6,-8 2,-4 1</inkml:trace>
  <inkml:trace contextRef="#ctx0" brushRef="#br0" timeOffset="-28023.6616">13134 6345,'0'3,"0"6,4 4,0 8,1 4,3 4,3 6,0 4,-1-1,0 0,-1-2,-2-4,-2-8</inkml:trace>
  <inkml:trace contextRef="#ctx0" brushRef="#br0" timeOffset="-27489.573">13830 6345,'0'-4,"3"3,2 8,4 11,-1 10,3 15,0 11,-3 7,-2 5,-3-2,-1-4,-1-9,-1-9,0-15,-5-17,0-9</inkml:trace>
  <inkml:trace contextRef="#ctx0" brushRef="#br0" timeOffset="-27178.548">13830 6323,'3'-4,"6"-1,4 1,8 0,7 1,7 1,5 2,6 3,3 2,-3 3,-6 5,-6-1,-9 6,-8 3,-11 2,-11 4,-7 2,-10-2,-8 0,-6-2,-9-1,-3-5,-2-5,5-6,2 0,5-5,5-3,12-2,13-4,12-1,5 1</inkml:trace>
  <inkml:trace contextRef="#ctx0" brushRef="#br0" timeOffset="-26742.3064">14417 6519,'0'-4,"3"-1,6 0,4-2,4-1,3-2,2 0,0-1,1 1,-1-2,1-2,-5-3,-8 2,-10 0,-8 2,-11 3,-5 7,-7 5,-5 5,0 5,3 4,2 7,8 4,3 3,9 2,6 2,8-1,7-3,9-2,9-6,3-3,4-5,4-5,-2-7,0-8,-1-3,-5-4,-3-3,-6 1</inkml:trace>
  <inkml:trace contextRef="#ctx0" brushRef="#br0" timeOffset="-26420.8564">14895 6584,'0'3,"0"6,-4 1,-4-6,-2-6,2-7,1-5,-1-8,1-8,1-2,2-3,1 0,5 3,7 3,4 7,4 6,3 7,2 4,1 4,0 5,-1 2,1 0,3 3,-3-1</inkml:trace>
  <inkml:trace contextRef="#ctx0" brushRef="#br0" timeOffset="-26061.6325">15330 6323,'-4'0,"-1"-4,-3-1,-4 1,-4 0,-3 5,-2 6,3 5,4 5,5 3,7 1,5 2,4-4,6-1,8-4,3 0,2-3,0-3,0 0,-2 0,0 1,-5 4,-9 2,-7 4,-7 1,-10 1,-7 1,-7-3,-6-2,-4-3,-1-4,4-4,4-7,3-6,7-7,6-3,10-4,10-1,3 3</inkml:trace>
  <inkml:trace contextRef="#ctx0" brushRef="#br0" timeOffset="-25611.4985">15787 6366,'-4'-3,"-5"-2,-4 0,-4 1,-3 2,-1 0,-2 5,1 5,-1 5,0 4,5 7,4 6,2 3,6 1,4 1,10-4,7-2,9-3,7-6,10-6,5-9,2-6,1-6,-5-5,-6-5,-9-3,-6-6,-11-1,-7-1,-9-2,-6-1,-6 2,-8 3,-3 4,0 4,-1 4,3 1,0 2,5 4</inkml:trace>
  <inkml:trace contextRef="#ctx0" brushRef="#br0" timeOffset="-25150.7332">16091 6345,'0'3,"0"6,0 4,0 8,0 4,4 4,1 6,-1 4,0-1,-1-4,-2-3,0-4,0-9,2-13,6-13,0-14,3-6,3-6,3-4,5-4,3 2,0 4,0 5,-1 7,-1 8,-1 6,-4 10,-2 7,0 7,-3 8,-4 8,1 2,-3 4,2 2,-1 3,2-2,-2-4,-1-5,1-3,-1-3,-2-5</inkml:trace>
  <inkml:trace contextRef="#ctx0" brushRef="#br0" timeOffset="-24943.3137">16808 6714,'0'4,"0"5,0 4,-3 8,-2 0,0 0,1 0,-2 5,-4 0,-1 1,-1-6,0-5,-4-6,-4-11,2-7</inkml:trace>
  <inkml:trace contextRef="#ctx0" brushRef="#br0" timeOffset="-23441.5556">11786 7345,'0'3,"0"6,0 8,0 12,0 13,3 6,2 7,4 0,-1-1,4-6,2-8,2-10,4-14,0-10,-2-10,-1-11,1-7,-3-7,-1-7,-2 1,-3-3,-3 2,-3 4,-2 11,-1 12,3 15,5 11,5 10,4 3,6 1,6-1,7-6,4-7,2-7,-2-8,0-8,-3-7,-9-9,-4-4,-7-5,-7-5,-4 0,-7-1,-7-1,-10 1,-5 4,-3 3,-4 8,-1 3,2 5,5 1,10 3,9 3</inkml:trace>
  <inkml:trace contextRef="#ctx0" brushRef="#br0" timeOffset="-23203.6406">12438 7062,'4'0,"1"4,-1 4,0 9,3 9,-1 11,0 10,2 8,-1 7,-1 2,2-1,0-4,-2-9,-1-8,-2-9,-2-13,0-13,-1-9</inkml:trace>
  <inkml:trace contextRef="#ctx0" brushRef="#br0" timeOffset="-22957.9629">12482 7453,'3'0,"2"-3,4-6,3 0,4-4,3-2,5 1,6 0,2 1,3 0,-1 2,-3 3,-2 2,-3 3,-6 5,-6 10,-6 11,-3 8,0 6,-1 5,0-2,-1 0,2-2,1-6,2-6,5-6,2-5,0-9,-3-5</inkml:trace>
  <inkml:trace contextRef="#ctx0" brushRef="#br0" timeOffset="-22571.4621">13156 7432,'0'-4,"0"-5,-4 0,-5 0,-4 7,-4 2,1 6,-1 9,3 5,4 8,7 1,4 1,6 2,9-5,5-2,7-3,6-4,4-10,0-5,0-8,-2-6,-7-5,-9-3,-7-3,-11-1,-12 0,-8 0,-9 4,-6 1,-6 4,-4 5,3-1,3 2,9-1,9 0</inkml:trace>
  <inkml:trace contextRef="#ctx0" brushRef="#br0" timeOffset="-21020.292">14156 7345,'-4'3,"-1"6,0 8,-2 9,-1 7,2 9,1 5,6 2,2-4,5-6,8-5,5-13,3-10,0-10,1-13,-1-8,0-8,-1-3,-4-4,-6 1,-5 2,-3 11,-3 12,2 11,4 9,4 11,8 1,4 0,5-4,5-8,1-7,1-7,-1-7,-3-9,-4-5,-5-6,-8-2,-6-2,-9-3,-3 1,-9-1,-7 2,-3 4,-2 7,0 3,0 6,0 9,1 6,4 6,2 6,3 4,5 4,3-2</inkml:trace>
  <inkml:trace contextRef="#ctx0" brushRef="#br0" timeOffset="-20686.2347">14852 7606,'0'3,"0"-1,0-6,0-6,0-8,0-9,0-6,0-7,0 2,0-2,0 0,0 2,0 5,3 7,2 4,4 7,3 5,4 8,3 5,1 5,2 2,0 2,1 3,-1-1,-3-3</inkml:trace>
  <inkml:trace contextRef="#ctx0" brushRef="#br0" timeOffset="-20443.062">15221 7280,'0'3,"0"6,0 8,0 5,0 6,0 2,0 4,4 2,1 4,0-2,-2-4,4-7,-1-5,-4-10,-3-6</inkml:trace>
  <inkml:trace contextRef="#ctx0" brushRef="#br0" timeOffset="-20271.2027">15047 7149,'0'-4,"-3"-1,-2-3,4-1,5 6,7 6,1 3</inkml:trace>
  <inkml:trace contextRef="#ctx0" brushRef="#br0" timeOffset="-20036.2948">15308 7236,'4'0,"4"0,6 0,3 0,3 0,5 0,2 0,4-4,0-1,3 1,-1-4,-10 1,-9 0</inkml:trace>
  <inkml:trace contextRef="#ctx0" brushRef="#br0" timeOffset="-19788.6544">15504 7258,'0'4,"0"4,0 9,0 5,0 6,0 6,0 1,0 1,4 3,0 1,1-1,-1-5,2-7,1-9</inkml:trace>
  <inkml:trace contextRef="#ctx0" brushRef="#br0" timeOffset="-19488.6914">15721 7410,'4'0,"5"0,4 0,4 0,6-4,4-1,-4-3,-1-1,-5-2,-6-3,-3-3,-5-2,-5 2,-7 1,-5 2,-4 4,-3 4,-1 2,-1 3,0 4,4 10,2 6,3 7,4 7,4 5,7 3,2 3,6 0,4-3,4-4,2-10,6-5,6-6,1-10,3-5,-1-8,1-5,-1-8,-4-9,-6-6,-7 2</inkml:trace>
  <inkml:trace contextRef="#ctx0" brushRef="#br0" timeOffset="-18741.2729">16504 7214,'-4'0,"-8"0,-6 0,-4 0,-1 4,-5 5,-1 4,-3 0,0 2,6 2,3 1,6 2,9-2,10-1,12-4,11-3,12-4,8-6,7-4,1-1,1 5,-7 5,-7 2,-10 4,-10 3,-9 3,-6 7,-8 2,-7 1,-5-1,-8-1,-7-1,-6-5,-4-1,-7-5,-2 0,-1-2,5-4,6-6,7-7,7-6,13-5,12-3,9-2,4 2</inkml:trace>
  <inkml:trace contextRef="#ctx0" brushRef="#br0" timeOffset="-17674.6508">17222 7258,'0'-4,"3"-5,6-4,4-4,4-3,3-1,1-1,2 3,0 5,-1 4,1 5,-5 6,0 4,-5 4,0 4,-2 4,-3 3,0 1,0 5,1 1,4 1,-2-2,-1-1,0-5,0-2,-7-4,-7-5,-7-7,-4-4,-5-6,-2-1,-4 1,-6-2,0 1,-3 5,1 4,2 5,4 6,2 1,6 2,6 6,6 3,7 2,9-4,9-1,6-5,6-1,6-6,4-5,4-2,-3-6,-5-6,-3 0,-5 1,-2 3,-2 2,-5 5,-6 4</inkml:trace>
  <inkml:trace contextRef="#ctx0" brushRef="#br0" timeOffset="-16386.6092">11764 8258,'4'0,"1"7,3 11,1 12,2 13,3 10,-1 7,1 8,-2 0,-2-1,-4-7,-3-8,-1-8,-1-8,-2-14,-3-14,-2-16,1-7</inkml:trace>
  <inkml:trace contextRef="#ctx0" brushRef="#br0" timeOffset="-16051.5299">11742 8280,'4'0,"8"0,6 0,12 0,7 3,9 2,3 4,2-1,-1 4,-5 2,-7-1,-10 1,-5 2,-11 2,-11-2,-10-1,-6 2,-8 1,-9-2,-5-1,-7-2,-5-4,0-3,-4-2,5-3,5-1,7 0,14-1,13-3,9-2</inkml:trace>
  <inkml:trace contextRef="#ctx0" brushRef="#br0" timeOffset="-15618.086">12460 8280,'-4'0,"-5"0,-4 0,-8 3,-3 2,-2 7,-1 6,2 2,1 7,4 5,6 1,9-2,9 2,7-5,10-7,8-7,7-6,4-8,4-12,-3-7,-5-8,-4-3,-4-3,-7-1,-11 2,-6 4,-9 1,-6 3,-9 5,-5 2,-2 4,0 4,1 4,1 2,2 3,4 3,5 7,9 0,5-1</inkml:trace>
  <inkml:trace contextRef="#ctx0" brushRef="#br0" timeOffset="-15219.4593">12916 8193,'0'-4,"-3"-1,-6 4,-4 2,-4 5,-3 1,-5 3,1 4,2 3,4 2,5 2,9 1,8 0,11-3,7-5,7-5,6-4,4-3,3-2,-1 3,-5 1,-5 0,-7 3,-11 3,-13 5,-8 3,-8 2,-8-3,-8 1,-5 0,-4-3,-3-4,3-4,5-7,8-6,13-7,12-5,11-2,11-3,2 4</inkml:trace>
  <inkml:trace contextRef="#ctx0" brushRef="#br0" timeOffset="-14807.6904">13416 8193,'-3'0,"-6"0,-4 0,-4 0,-7 3,-2 2,-1 4,1-1,0 4,2-2,4 2,10-1,10-3,13-2,7 1,8-1,7-1,0-1,3-2,-2-1,-4 4,-3-1,-3 5,-6 3,-6 3,-9 0,-10 1,-7 1,-9 1,-5 2,-5 1,-5-3,-3-1,1-4,3-3,4-4,11-7,16-6,12-6,6-1</inkml:trace>
  <inkml:trace contextRef="#ctx0" brushRef="#br0" timeOffset="-14571.4028">13699 8236,'4'0,"1"4,-1 5,-3 8,-4 5,0 2,4 1,2 0,0 0,3-9,1-7</inkml:trace>
  <inkml:trace contextRef="#ctx0" brushRef="#br0" timeOffset="-14424.2542">13590 8019,'0'-4,"0"3,0 1</inkml:trace>
  <inkml:trace contextRef="#ctx0" brushRef="#br0" timeOffset="-14138.3039">13917 7845,'0'-4,"0"3,3 5,2 9,0 10,-1 12,-2 11,0 10,-1 5,3 4,1 2,-1-4,0-4,-2-9,0-9,-1-8,-5-9,-1-13,1-8</inkml:trace>
  <inkml:trace contextRef="#ctx0" brushRef="#br0" timeOffset="-13817.4311">13917 8280,'3'0,"6"-4,4-1,4 0,3 2,5 0,6 1,5 5,4 2,-1 3,-1 1,-2 2,-3 3,-8 4,-9 1,-9 1,-7 2,-7 0,-10 1,-8-1,-9-4,-5 0,0-1,-1-3,3 0,1-2,2-7,7-8,12-11,8-7,6 0</inkml:trace>
  <inkml:trace contextRef="#ctx0" brushRef="#br0" timeOffset="-13235.4517">14373 7867,'4'-4,"1"3,0 5,2 9,1 14,-2 9,2 14,0 9,-1 5,1 4,0 1,1-4,1-6,1-8,-1-11,-2-14,-6-16,-4-10</inkml:trace>
  <inkml:trace contextRef="#ctx0" brushRef="#br0" timeOffset="-12835.7657">14591 8301,'3'0,"6"0,4 0,4 0,7 0,2 0,1-3,0-2,-2-4,-1 1,-4-3,-3 0,-3-1,-9 2,-4-2,-7-3,-5 2,-5 0,-7 1,-4-1,-4 2,0 3,0 3,3 5,6 8,6 8,7 10,7 8,9 5,7 4,7 1,5 1,5-3,5-6,3-4,3-9,2-7,0-7,-3-9,-5-7,-6-7,-3-5,-2-2,-7-6,-5 3</inkml:trace>
  <inkml:trace contextRef="#ctx0" brushRef="#br0" timeOffset="-11968.7141">15852 8084,'-4'-4,"-5"-1,-4 1,-8 0,-3 1,-6 2,-5 3,-4 7,-2 4,2 4,3-1,9 1,8 1,11-3,15 1,13-4,11-3,11 1,6-2,5-2,2 1,-5 1,-7 1,-8 0,-5 2,-13 2,-8 4,-9 2,-9-3,-11 1,-8 0,-7 2,-6-3,-2-1,-2-2,0-4,3-3,5-6,6-4,4-4,10-5,9-4,8 2,13-2,7 0,0 2</inkml:trace>
  <inkml:trace contextRef="#ctx0" brushRef="#br0" timeOffset="-11433.5317">16200 8084,'-4'-4,"-5"-1,-4 1,-4 4,-3 6,-1 5,-2 5,1 8,3 2,5 1,5 3,4 1,6 2,7-1,6-2,4-7,7-6,6-7,5-8,0-9,2-6,-2-5,-4-3,-3-2,-7-1,-7 1,-6 0,-8 0,-8 4,-7 2,-4 0,-4 3,0 3,-2 1,1 1,0 3,4 2</inkml:trace>
  <inkml:trace contextRef="#ctx0" brushRef="#br0" timeOffset="-11149.3441">16526 7823,'-4'-4,"-1"3,1 9,0 10,1 13,1 13,1 10,1 3,4 2,1 0,3-7,1-5,3-7,2-10,3-11,-2-7</inkml:trace>
  <inkml:trace contextRef="#ctx0" brushRef="#br0" timeOffset="-10667.2978">16808 8084,'-3'0,"-6"0,0 4,-4 4,2 6,2 3,3 6,2 4,2 0,1-1,1-1,4 0,1-2,4-4,4-6,3-1,3-3,2-2,1-3,0-2,-3-5,-1-2,-1-1,2-2,0 0,1 1,1-1,-3-4,-2 1,-2-2,-4-3,-1-1,-1-2,-2-2,-6 0,-3-5,0-1,-1 0,-3 1,0 1,1 2,-2 4,-3 5,-4 6,0 3</inkml:trace>
  <inkml:trace contextRef="#ctx0" brushRef="#br0" timeOffset="-10372.2527">17156 8062,'4'0,"5"0,4-3,8-2,3 0,6 1,1-2,3-1,-1-2,-2 0,-3 2,-6-2,-10 0,-12 3,-5 1</inkml:trace>
  <inkml:trace contextRef="#ctx0" brushRef="#br0" timeOffset="-10138.132">17330 8019,'0'4,"0"4,0 5,0 5,0 5,0 3,0 5,0 4,0 0,4-2,1-4,3-2,1-2,2-6,3-9,-1-7</inkml:trace>
  <inkml:trace contextRef="#ctx0" brushRef="#br0" timeOffset="-9865.518">17591 8084,'4'4,"1"4,0 6,-2 3,0 3,2 5,1 2,-1 0,-1 0,-1-2,-2-5</inkml:trace>
  <inkml:trace contextRef="#ctx0" brushRef="#br0" timeOffset="-9634.1149">17526 7845,'0'-4,"0"-1</inkml:trace>
  <inkml:trace contextRef="#ctx0" brushRef="#br0" timeOffset="-9151.3168">18026 7975,'-4'0,"-4"0,-6 0,-6 0,-5 4,-5 5,-1 4,1 4,2 6,2 4,5 4,7 0,9 3,9-1,7-3,10-2,9-6,6-7,4-9,3-10,2-8,1-6,-5-2,-5-7,-5-1,-7-1,-9-1,-10-1,-9 2,-8 2,-6 2,-3 2,-2 4,-1 2,0 4,1 4,0 4,4 6,5 3</inkml:trace>
  <inkml:trace contextRef="#ctx0" brushRef="#br0" timeOffset="-8688.846">18352 7954,'4'0,"1"3,0 6,-2 4,0 4,-1 7,-1 6,-1 2,4 3,0-1,1-3,2-9,1-14,2-14,3-10,3-11,3-3,1-4,2-1,4 3,1 2,0 7,3 7,0 7,-2 4,-2 7,-1 7,-1 9,-2 5,0 7,-4 5,-2 0,-3 2,0-2,-2 1,0-3,-2-2,-5-7,-4-11,-6-12,-1-6</inkml:trace>
  <inkml:trace contextRef="#ctx0" brushRef="#br1" timeOffset="43051.2645">3828 3648,'3'0,"2"4,0 5,2 8,1 5,2 6,3 6,4 4,1 3,7 3,5 0,9 1,5-4,11-5,9-6,10-6,10-9,10-6,10-9,11-7,11-11,10-13,7-9,7-8,6-7,6-6,6-3,7-2,4-1,4 0,4 0,5 1,1 0,3 0,0 4,1 6,-1 4,-3 4,-5 6,-6 7,-3 5,-3 9,-5 3,-3 5,-3 5,-8 3,-5 3,-10 6,-10 1,-9 5,-11 7,-10 5,-7 2,-12 0,-10 1,-9 3,-9 0,-6 0,-3-2,-4-2,0 0,-4-2,-1 0,-3-4,-4-1,-3-4,-3-4,-5 0,-5-5,-6-7,-5-6,-1-6,-2-4,-1-6,-4-6,-1-2,0 2,2 1,1 3,1 2,-3 2,4 5,1 8,1 11,0 8,4 7,1 3,0 7,2 6,-1 2,4 1,-2 3,2 3,0 1,-3-3,-3-4,2-8,0-5,-5-6,-7-10,-6-5,-5-4,-4 0,-1-1,-2 1,-3 1,-2 1,-3 0,-4 4,-3 2,1 4,3 0,3 2,4-1,7 2,9-1,11-2,10-7,5-8,2-2</inkml:trace>
  <inkml:trace contextRef="#ctx0" brushRef="#br1" timeOffset="48498.6505">14156 4083,'3'0,"6"0,4 4,4 1,3 3,2 5,4 3,5 2,1 7,7 1,3 1,6 3,6 1,5-3,7-1,7-2,6-1,5-5,6-3,6-2,9-2,6-1,1-4,5-2,8-3,5-1,2-1,2 0,3-1,1 1,2-1,1 1,1-4,-1-1,-2 0,0-2,0-5,-2 1,2-2,-1-6,-2-3,-1-3,-2 1,-1-4,-5-1,-5 1,-6 2,-6 1,-8 2,-7 0,-8 1,-8 4,-9 2,-7-1,-5 3,-10 4,-5-1,-7 3,-5 1,-5 3,-2 2,-6-3,-10 0,-5-3,-8 0,-3-3,-3 1,-1-1,-1 0,-2-1,-3-2,-1 1,2-1,0 2,0 0,-2 1,0-1,-2 2,4-2,0 2,7 3,9 5,9 8,6 5,4 2,7 2,3-1,4 0,0-2,2 1,-1-2,-2-3,-3-3,-3-2,-5 2,-10 0,-6 3,-8 0,-4 3,-3 3,-4-2,-3 2,-2 2,-2 2,0 1,-4 2,-2 1,1-1,1 2,5-1,3-4,3-1,9-3,5-1,7-2,2-4</inkml:trace>
  <inkml:trace contextRef="#ctx0" brushRef="#br1" timeOffset="51384.9328">23571 3583,'3'-4,"-1"0,-3 3,0 5,0 7,0 4,1 4,3-1,1-5</inkml:trace>
  <inkml:trace contextRef="#ctx0" brushRef="#br1" timeOffset="51786.0596">23875 3518,'-4'0,"-1"4,-3 4,-1 6,2 3,2 2,1 3,6-4,2-3</inkml:trace>
  <inkml:trace contextRef="#ctx0" brushRef="#br1" timeOffset="52153.1345">24179 3540,'0'-4,"0"3,0 5,-3 5,-2 6,0 3,1 2,2 2,0-6,1-7</inkml:trace>
  <inkml:trace contextRef="#ctx0" brushRef="#br1" timeOffset="53236.2302">24745 3453,'4'0,"4"0,5 0,8-4,4-1,5-3,1-5,2-6,1-5,-4-1,-2-5,-6 0,-6 2,-11 4,-5 4,-11 0,-6 5,-9 4,-6 5,-2 6,-3 7,-2 7,-2 7,3 8,3 7,8 0,9 2,7 2,6 1,7-2,11-1,10-6,9-6,6-6,8-8,11-8,7-10,3-6,-1-3,-2-1,-8-2,-10-2,-8 3,-12 1,-13 2,-9 4</inkml:trace>
  <inkml:trace contextRef="#ctx0" brushRef="#br1" timeOffset="53535.647">25332 3214,'0'-4,"-4"-1,3 0,5 1,5 2,10-4,7 1,8 0,9-3,4 1,2-3,0 0,-1-1,-5 1,-14 6,-15 3,-13 2,-8 1</inkml:trace>
  <inkml:trace contextRef="#ctx0" brushRef="#br1" timeOffset="53771.7055">25549 3127,'0'3,"0"6,0 4,0 4,0 7,4 2,1 5,3 4,1 4,2-2,-1 1,2-6,-1-5,1-7,2-7,3-9,-2-6</inkml:trace>
  <inkml:trace contextRef="#ctx0" brushRef="#br1" timeOffset="54169.2421">26202 3192,'0'-4,"-4"-1,-5-3,-4-1,-8 2,-3 1,-3 3,-2 1,-2 1,2 4,2 2,2 4,1 4,5 3,2 3,4 2,4 1,7 4,8 1,6 1,9-2,12-5,8-2,7-5,4-4,4-8,-1-4,-2-6,-6-1,-7 1,-8-2,-11 1,-11 5,-6 4</inkml:trace>
  <inkml:trace contextRef="#ctx0" brushRef="#br1" timeOffset="54453.2268">26680 3409,'4'0,"1"4,-4 5,-3-4,0-1</inkml:trace>
  <inkml:trace contextRef="#ctx0" brushRef="#br1" timeOffset="77081.4013">110 9084,'0'-3,"0"-6,0 3,0 6,3 11,2 14,4 18,3 12,0 12,-2 10,1 6,-1 0,-3-3,-2-8,-2-8,-2-8,3-10,1-9,-1-7,0-5,-2-7</inkml:trace>
  <inkml:trace contextRef="#ctx0" brushRef="#br1" timeOffset="77558.2977">44 9606,'0'4,"4"-3,8-1,7-5,10-5,11-4,7-7,7-5,4 0,4 0,-1 0,-4 6,-7 5,-9 2,-8 3,-9 7,-6 4,-5 2</inkml:trace>
  <inkml:trace contextRef="#ctx0" brushRef="#br1" timeOffset="77858.3791">523 9019,'0'-4,"0"-4,0-6,0 5,0 10,0 16,0 17,3 17,2 15,0 14,2 9,1 0,2 0,3-8,4-11,1-9,3-11,-3-11,-1-9,-3-5,-4-10,-4-9</inkml:trace>
  <inkml:trace contextRef="#ctx0" brushRef="#br1" timeOffset="78660.6694">827 9693,'4'0,"4"0,9-4,5-1,7-7,4-5,2-7,2-7,-3-2,-5-3,-9 1,-8 3,-5 4,-8 5,-11 8,-8 6,-7 8,-6 11,-6 9,-3 8,-2 10,3 6,8 4,10 1,9 0,11-2,8 0,13-5,9-5,8-9,5-9,7-8,3-9,1-8,2-11,-4-6,-3-6,-6-1,-5-4,-6-3,-3 2,-7-1,-6 6</inkml:trace>
  <inkml:trace contextRef="#ctx0" brushRef="#br1" timeOffset="79031.4752">1371 9410,'3'0,"2"4,4 8,-1 7,0 10,1 8,-1 5,-1 7,1-2,0-1,2-5,3-6,-1-12,-6-14,-4-12,-6-13,-6-11,-5-12,0-7,3-7,-1-1,2 0,7 7,4 6,5 8,6 9,5 4,3 7,2 4,6 9,0 3,1 5,-2 6,-4-1</inkml:trace>
  <inkml:trace contextRef="#ctx0" brushRef="#br1" timeOffset="79516.5821">1784 9584,'3'0,"6"0,4 0,4-3,3-2,5-4,3-3,-1-4,-1-3,-4-1,-3-2,-4-1,-5 1,-8 3,-8 2,-6-1,-10 4,-3 3,-6 4,-4 7,-1 7,-1 10,2 9,7 4,4 5,7 3,9 2,7 3,10-3,8-4,5-5,5-4,6-6,1-4,2-4,3-8,1-5,2-6,-2-10,-2-5,1-7,-2-3,-5-2,-6 3</inkml:trace>
  <inkml:trace contextRef="#ctx0" brushRef="#br1" timeOffset="79962.6592">2588 9236,'-7'4,"-7"1,-4 3,-6 1,-4 2,-3 3,-1-1,2 2,5 1,4 1,5 3,10 1,12 0,9-3,10-1,8-3,5-4,4-4,6-3,2-2,1-1,-6 0,-3-1,-4 4,-6 5,-4 5,-7 7,-6 5,-11 1,-5 3,-10 2,-7 2,-8-1,-6 2,-6-2,-4-2,-1-6,-2-4,0-5,0-9,0-9,1-7,7-3</inkml:trace>
  <inkml:trace contextRef="#ctx0" brushRef="#br1" timeOffset="80196.1421">2132 8736,'-4'0,"-1"4,0 5,2 4,0 8,1 7,5 3,2 4,3-1,5-6,-1-8</inkml:trace>
  <inkml:trace contextRef="#ctx0" brushRef="#br1" timeOffset="83766.7837">3567 8867,'0'-4,"-4"-1,-1 4,-3 10,-1 14,2 14,1 16,3 17,4 12,3 10,5 4,3-2,4-7,4-7,-3-10,0-13,-3-12,0-14,-3-9,-6-11,-5-12,-5-13,-6-7,-5-8,0 0</inkml:trace>
  <inkml:trace contextRef="#ctx0" brushRef="#br1" timeOffset="84115.2554">3523 9497,'4'0,"5"0,4 0,4-3,3-6,5-8,6-5,5-6,0-6,1-4,-1-4,-4 6,-7 6,-5 10,-4 14,-6 10,-5 13,-3 14,-1 10,2 8,1 4,-1 3,4 0,4-2,-1-3,3-2,3-7,-3-6,2-6,-2-4,-4-10,-3-8</inkml:trace>
  <inkml:trace contextRef="#ctx0" brushRef="#br1" timeOffset="84551.1458">4263 9323,'-4'0,"-5"0,-4 0,-4 4,-3 5,-1 4,-5 4,-2 7,4 6,3 5,4 5,6 2,4-1,7-1,8 0,9-3,10-8,7-8,5-9,4-9,5-9,3-11,-1-7,-5-6,-10-5,-8-1,-11-2,-9-1,-13 2,-9 0,-10 6,-7 5,-6 7,-4 6,1 2,5 7,4 3,11 3,9 0</inkml:trace>
  <inkml:trace contextRef="#ctx0" brushRef="#br1" timeOffset="85234.7655">4676 9367,'-4'4,"-5"4,0 9,0 9,-1 7,1 9,2 5,5 2,8 0,6-1,4-5,8-10,2-10,6-10,-1-10,3-9,0-8,-4-9,-2-7,-2-3,-6-3,-6 1,-6 3,0 6,-2 12,-1 12,1 6,4 10,4 6,3 4,3-3,5-1,2-4,3-4,2-5,1-3,0-7,-3-5,-2-6,-3-8,-1-7,-5-7,-6-7,-9-5,-8-5,-8 4,-5 1,-8 10,-6 7,-2 9,1 9,2 6,3 0,6 2</inkml:trace>
  <inkml:trace contextRef="#ctx0" brushRef="#br1" timeOffset="85916.2874">6154 9432,'-3'-4,"-2"-4,0-5,9-5,6-1,10-3,13 0,11-1,9 1,7-1,5 1,2 0,0 3,-3 2,-5 4,-10 4,-8 3,-12 7,-15 6,-16 7,-9 0</inkml:trace>
  <inkml:trace contextRef="#ctx0" brushRef="#br1" timeOffset="86101.1512">6480 9280,'0'4,"0"4,0 6,0 6,0 9,0 5,4 6,1 6,3 3,5 1,-1-2,2-4,2-6,2-10,2-10,-3-7</inkml:trace>
  <inkml:trace contextRef="#ctx0" brushRef="#br1" timeOffset="86477.8769">6872 9323,'-4'4,"-5"1,0 3,-3 5,0 3,0 3,0 5,4 6,2 6,2 4,6-2,7-3,8-4,5-3,7-7,9-10,6-11,2-10,1-9,0-6,-4-6,-10-5,-6-1,-9 0,-10 1,-10 1,-9 1,-10 4,-9 6,-2 8,-4 2,1 4,2 4,7-1,9-3,6 0</inkml:trace>
  <inkml:trace contextRef="#ctx0" brushRef="#br1" timeOffset="87418.3684">8068 9280,'0'-4,"0"-4,0-6,-4 1,-5 2,-4 3,-8 6,-7 8,-7 10,-4 9,-4 8,-5 10,2 5,5 5,10 1,13-1,14-6,18-8,15-6,13-9,14-12,9-12,5-13,-3-12,-5-9,-6-7,-8-6,-10-4,-10-3,-10-1,-12-1,-11-3,-4 9</inkml:trace>
  <inkml:trace contextRef="#ctx0" brushRef="#br1" timeOffset="87644.8481">8089 8889,'-3'-8,"-2"-5,-4-5,1-3,-3 2,4 5,4 7,1 14,6 15,6 20,4 17,0 13,2 10,1 5,-2-1,1-4,0-8,2-14,-3-13,1-10,0-12,-1-7,-1-6,-2-9,0-4,-1-3</inkml:trace>
  <inkml:trace contextRef="#ctx0" brushRef="#br1" timeOffset="88028.7071">8524 9258,'-3'0,"-2"-3,-4-2,-3 4,-4 5,-3 7,-2 4,0 8,2 7,1 5,4 5,8 3,5 1,6-3,6-1,9-3,4-9,6-9,5-7,4-6,3-8,1-10,-2-8,-6-7,-3-3,-9-4,-7 1,-7-3,-12 3,-9 2,-11 3,-8 2,-6 7,-1 5,-1 6,2 3,8 0,8-3,8-1</inkml:trace>
  <inkml:trace contextRef="#ctx0" brushRef="#br1" timeOffset="88551.3987">9611 9345,'0'4,"0"4,0 6,0 7,0 11,0 7,0 5,4 3,1-4,0-5,2-6,1-7</inkml:trace>
  <inkml:trace contextRef="#ctx0" brushRef="#br1" timeOffset="88728.9561">9481 9084,'0'4,"0"1</inkml:trace>
  <inkml:trace contextRef="#ctx0" brushRef="#br1" timeOffset="89067.7161">9698 9367,'0'-4,"4"-1,5 1,4-4,8 1,11-4,8-2,4-3,6 1,1-1,0-1,-5 3,-3-1,-5 3,-9 6,-10 5</inkml:trace>
  <inkml:trace contextRef="#ctx0" brushRef="#br1" timeOffset="89296.3967">10003 9236,'0'4,"0"5,0 4,0 8,0 7,0 11,0 9,3 4,2 0,4 0,-1-3,4-5,2-7,2-10,0-12,-4-14,-4-6</inkml:trace>
  <inkml:trace contextRef="#ctx0" brushRef="#br1" timeOffset="90149.924">11199 9345,'-4'-4,"-1"-4,0 2,5 6,6 11,6 10,8 9,4 11,2 6,4 2,1 0,-6-4,-2-10,-3-11,1-10,-1-11,-4-9,0-11,0-11,2-10,-3-12,0-6,1-7,-2 1,-3 4,0 8,-2 8,1 12,-1 14,-2 14,2 8,-2 5,-1 2</inkml:trace>
  <inkml:trace contextRef="#ctx0" brushRef="#br1" timeOffset="90401.0359">11873 9236,'0'4,"0"5,3 8,2 5,0 6,-1 9,2 7,1 2,-2-3,3-4,0-6,-2-5,-2-10,-1-13,-1-10,-2-5</inkml:trace>
  <inkml:trace contextRef="#ctx0" brushRef="#br1" timeOffset="90551.1821">11699 9084,'0'-3,"-4"-2,3-4,5 1,5 0,2 6,-2 4</inkml:trace>
  <inkml:trace contextRef="#ctx0" brushRef="#br1" timeOffset="91032.7077">12134 9193,'0'4,"3"4,2 9,0 9,2 7,1 9,-2 5,-1 2,2 0,-1-1,0-5,1-10,1-14,-6-14,-6-15,-3-10,-4-9,-3-6,0-6,-1-2,2 2,3 0,4 4,6 1,7 3,6 3,8 3,4 6,5 3,2 5,2 4,-1 4,-2 6,-2 3,-7 1</inkml:trace>
  <inkml:trace contextRef="#ctx0" brushRef="#br1" timeOffset="91566.6844">12525 9258,'4'0,"8"-3,6-2,11-4,8-3,9-4,4-3,4 2,1 0,-2 0,-6 2,-7 3,-15 5,-10 3</inkml:trace>
  <inkml:trace contextRef="#ctx0" brushRef="#br1" timeOffset="91781.7318">12786 9149,'0'4,"-4"5,-1 8,1 8,0 9,1 8,1 8,2 4,3 0,2-3,3-5,5-7,3-11,3-9,-2-9</inkml:trace>
  <inkml:trace contextRef="#ctx0" brushRef="#br1" timeOffset="92415.4234">13221 9171,'-4'0,"-1"-3,-3-2,-5 0,1 9,2 6,3 14,2 13,2 12,2 8,5 6,8 0,7-4,7-9,11-11,5-14,4-14,5-13,1-13,-1-12,-5-8,-7-6,-6-4,-9-1,-9 0,-10 4,-10 5,-7 6,-6 4,-4 6,3 4,0 4,4 5</inkml:trace>
  <inkml:trace contextRef="#ctx0" brushRef="#br1" timeOffset="92983.7041">13808 9193,'0'-4,"0"-4,4-6,4-3,5 1,5 0,1 2,6 3,3 5,-1 2,0 2,-2 6,-1 5,-5 5,-2 7,-3 4,-1 6,-3 4,-2 0,0-2,-1 0,3-4,-1-5,-2-2,-6-5,-3-9,-9-9,-5-5,-9-5,-6-1,-6 2,-4 3,-3 2,0 6,3 6,1 6,7 5,6 2,7 2,11 1,15 0,9-1,10-3,8-5,6-5,7-8,4-7,0-7,3-5,-1-3,-4-1,-8 2,-6 2,-6-1,-7 0,-8 0,-5 2</inkml:trace>
  <inkml:trace contextRef="#ctx0" brushRef="#br1" timeOffset="93267.7491">14373 8976,'0'-4,"0"-5,4 0,1 4,0 11,-2 11,0 15,2 8,1 10,-1 6,3 2,3 1,4-5,2-4,3-7,2-12,0-10,-4-12,-4-12,-1-9,-3-3</inkml:trace>
  <inkml:trace contextRef="#ctx0" brushRef="#br1" timeOffset="93517.5821">14678 8823,'0'8,"0"9,0 10,0 14,3 12,2 8,4 8,-1 4,3 0,3-4,3-8,2-9,2-11,-3-8,-1-9,1-10,-3-10,-4-14,-4-4</inkml:trace>
  <inkml:trace contextRef="#ctx0" brushRef="#br1" timeOffset="93781.6312">14982 9236,'4'0,"4"4,2 5,2 4,7 4,3 3,6 1,2 2,3 3,0 2,-3-5,-2-2,2 0,-1-5,-2-9,-2-4,-4-8,-7-2</inkml:trace>
  <inkml:trace contextRef="#ctx0" brushRef="#br1" timeOffset="94031.3091">15460 9193,'4'0,"-3"0,-1 4,-1 8,-4 10,-4 12,-5 11,-4 14,2 6,-1 9,-1 1,3 0,0-2,3-6,3-7,3-10,3-10,5-11,3-15,4-13,0-15,-1-4</inkml:trace>
  <inkml:trace contextRef="#ctx0" brushRef="#br1" timeOffset="94381.3838">15808 9193,'0'-4,"0"3,0 5,0 2</inkml:trace>
  <inkml:trace contextRef="#ctx0" brushRef="#br1" timeOffset="94616.7656">15808 9410,'0'4,"0"1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46.173"/>
    </inkml:context>
    <inkml:brush xml:id="br0">
      <inkml:brushProperty name="width" value="0.2" units="cm"/>
      <inkml:brushProperty name="height" value="0.2" units="cm"/>
      <inkml:brushProperty name="color" value="#F6630D"/>
      <inkml:brushProperty name="ignorePressure" value="1"/>
    </inkml:brush>
  </inkml:definitions>
  <inkml:trace contextRef="#ctx0" brushRef="#br0">1 1,'0'2,"2"4,3 2,2 3,3 4,3 4,1 4,1 5,3 3,2 2,4 2,1 0,2 1,1-5,0-4,-4-8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1:25:23.784"/>
    </inkml:context>
    <inkml:brush xml:id="br0">
      <inkml:brushProperty name="width" value="0.2" units="cm"/>
      <inkml:brushProperty name="height" value="0.2" units="cm"/>
      <inkml:brushProperty name="ignorePressure" value="1"/>
    </inkml:brush>
  </inkml:definitions>
  <inkml:trace contextRef="#ctx0" brushRef="#br0">146 1,'4'4,"1"6,0 8,0 19,-2 23,3 31,0 27,0 32,2 23,4 15,1 8,1 0,3-9,3-19,1-23,2-23,-3-24,-1-20,-3-20,-6-24,-7-21,-9-26,-7-22,-2-6</inkml:trace>
  <inkml:trace contextRef="#ctx0" brushRef="#br0" timeOffset="513.6957">1 339,'0'-4,"4"-1,5-4,10-5,14-4,13-7,20-3,19-2,20 1,12 5,8 7,-2 10,-5 10,-15 14,-16 11,-23 14,-22 12,-23 13,-18 7,-18 4,-19 5,-10-3,-15-4,-9-5,-9-8,-8-9,-5-7,1-10,-1-8,3-9,4-8,8-6,10-3,11-3,20-2,16 1</inkml:trace>
  <inkml:trace contextRef="#ctx0" brushRef="#br0" timeOffset="1252.9275">1476 339,'0'-4,"0"3,0 5,0 15,0 16,-4 23,-1 26,-1 28,2 28,1 22,5 17,3 7,4-7,0-15,4-17,-1-23,1-23,-1-25,-2-21,-4-25,-2-21,-6-24,-3-22,-5-22,0 0</inkml:trace>
  <inkml:trace contextRef="#ctx0" brushRef="#br0" timeOffset="1950.941">1379 267,'0'-4,"0"-6,4-5,10-4,15-7,14-3,13-1,13 0,11 2,5 5,4 11,-1 12,-11 13,-11 14,-16 13,-16 10,-19 7,-20 7,-17 5,-14 3,-12-3,-6-4,-7-6,-5-8,-4-5,-2-6,-2-9,1-7,3-3,6-5,5-1,9-3,9 0,15 3,21-2,19-2,15 0,16 3,11 7,10 8,5 12,8 15,2 15,-1 15,0 14,-3 15,-5 8,-3 0,-5-5,-6-10,-7-11,-5-13,-6-18,-10-15,-6-13,-7-17,-6-15,-10-14,-4-9,-2-2</inkml:trace>
  <inkml:trace contextRef="#ctx0" brushRef="#br0" timeOffset="2818.754">3266 291,'-8'4,"-11"6,-15 5,-13 12,-12 14,-8 17,-5 18,-2 18,3 17,5 14,10 11,14 7,15 3,16-2,17-5,21-13,22-21,23-24,21-29,14-33,9-31,3-34,0-34,-7-29,-14-19,-16-18,-22-8,-21-7,-21 0,-22 1,-19 9,-13 13,-13 17,-7 18,-6 21,0 21,2 21,2 17,8 17,8 9,7 4,5 5,8 5,12 3,7-1</inkml:trace>
  <inkml:trace contextRef="#ctx0" brushRef="#br0" timeOffset="3717.7324">5153 460,'0'-4,"0"-5,0-6,-4-8,-6-5,-9 3,-5 2,-11 4,-13 6,-9 8,-8 15,-10 17,-7 16,-8 22,1 20,2 20,7 18,10 11,17 9,21 4,24-2,22-5,25-11,23-14,16-14,16-21,9-19,3-21,0-20,-2-19,-6-17,-11-18,-13-20,-10-13,-12-12,-11-9,-13-1,-10 1,-9 4,-5 4,-4 7,-2 16</inkml:trace>
  <inkml:trace contextRef="#ctx0" brushRef="#br0" timeOffset="4466.1178">5976 315,'0'-4,"0"3,-5 1,0 9,-4 12,-1 14,-2 21,0 23,3 22,-2 18,2 14,2 9,6 1,3-3,2-14,4-15,0-18,4-18,3-16,4-19,2-20,2-18,5-13,3-5,7-8,6-3,12-2,9-5,9 1,5-4,6 2,0-3,-6 2,-8 3,-8 2,-11 7,-13 4,-23 0,-13 5</inkml:trace>
  <inkml:trace contextRef="#ctx0" brushRef="#br0" timeOffset="4733.8992">5903 1162,'4'0,"6"0,4-4,10-6,7-5,8-4,5-3,3-1,2-2,1 0,-4-5,-2 4,-8 1,-10 2,-10 3</inkml:trace>
  <inkml:trace contextRef="#ctx0" brushRef="#br0" timeOffset="5002.395">5879 460,'-4'0,"2"-4,11-5,11-6,15-4,14-7,10-8,9-5,8-5,4 0,-4 1,-6 3,-7 4,-14 8</inkml:trace>
  <inkml:trace contextRef="#ctx0" brushRef="#br0" timeOffset="5917.8306">8129 170,'-5'-4,"-8"-1,-8-1,-7 2,-12 1,-11 5,-5 7,-6 5,-4 10,-4 3,2 7,5 0,8 0,10-3,9 3,9-2,15-1,12-2,16-2,12-5,18-3,14-4,17-5,16-4,9-3,7-2,2 2,-1 6,-8 5,-12 8,-14 9,-15 12,-19 10,-15 9,-18 10,-13 5,-15 2,-12 0,-14-5,-7-7,-6-7,-11-10,-6-8,-6-8,-2-10,-3-12,0-14,-1-9,2-12,7-5,8-7,12-2,12 2,14 3,16 2,16 3,11 1,12 1,6 1,-1 5</inkml:trace>
  <inkml:trace contextRef="#ctx0" brushRef="#br0" timeOffset="6856.7396">9556 146,'-4'0,"-6"-4,-5-2,-8 1,-8 5,-12 7,-11 6,-8 9,-6 9,-4 8,-2 5,4 3,5-2,9-4,15-6,14-4,16-3,17-7,21-7,18-5,18-5,14 1,15 0,12-1,10 3,1 5,2 4,-7 7,-6 9,-11 6,-15 10,-15 8,-15 12,-15 6,-18 8,-15 1,-17 4,-12-1,-15-7,-7-9,-12-7,-7-7,-9-9,-7-8,-1-10,-3-15,-1-14,-3-15,2-13,6-14,4-8,12-4,14-1,16 0,15 6,16 3,18 6,15 4,13 5,7 4,-3 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1:25:31.538"/>
    </inkml:context>
    <inkml:brush xml:id="br0">
      <inkml:brushProperty name="width" value="0.2" units="cm"/>
      <inkml:brushProperty name="height" value="0.2" units="cm"/>
      <inkml:brushProperty name="ignorePressure" value="1"/>
    </inkml:brush>
  </inkml:definitions>
  <inkml:trace contextRef="#ctx0" brushRef="#br0">986 412,'0'-4,"0"-6,0-4,0-5,-4-3,-6-2,-4-1,-10 4,-7 5,-12 6,-10 8,-9 13,-11 13,-8 14,-8 18,-4 16,0 11,4 13,9 10,15 4,17 4,21-2,20-2,23-5,21-6,21-9,17-11,16-11,10-13,7-16,2-18,-1-17,-2-18,-8-14,-8-11,-15-11,-13-9,-16-8,-13 1,-12-2,-13 3,-9 12</inkml:trace>
  <inkml:trace contextRef="#ctx0" brushRef="#br0" timeOffset="583.5487">1663 340,'0'8,"0"15,0 20,0 20,0 19,0 20,0 18,0 9,0 3,0-1,0-9,0-14,0-17,0-15,5-17,0-23,-4-25,-2-15</inkml:trace>
  <inkml:trace contextRef="#ctx0" brushRef="#br0" timeOffset="831.9677">1591 1138,'4'0,"6"0,8 0,11 0,12 0,11-4,10-10,10-6,6-4,1-7,0-1,-5 0,-11 2,-13 5,-10 4,-16 4,-12 6</inkml:trace>
  <inkml:trace contextRef="#ctx0" brushRef="#br0" timeOffset="1183.4429">2317 1,'0'4,"0"10,-5 14,0 20,0 21,1 29,1 25,1 26,1 16,4 12,7 2,1-6,3-11,3-17,2-21,3-23,-2-21,-1-15,-4-15,-8-20,-6-19,-6-16,-7-15,-2-4</inkml:trace>
  <inkml:trace contextRef="#ctx0" brushRef="#br0" timeOffset="1913.7469">2825 412,'0'4,"0"10,0 10,0 14,0 21,0 21,0 17,0 17,0 10,0 4,0-3,0-6,0-8,0-13,0-12,0-8,0-9,0-8,0-10,0-6,0-6,4-6,5-8,6-9,4-6,7-6,12-7,7-8,8-9,8-6,6-7,4-2,-3-3,-3 1,-10 2,-9 4,-9 2,-11 2,-9 2,-17 1,-11 0,-5 5</inkml:trace>
  <inkml:trace contextRef="#ctx0" brushRef="#br0" timeOffset="2184.2559">2776 1186,'4'0,"6"-4,9-1,9-5,9-4,6-3,4-4,6-6,7-3,1-4,-2-1,-2 2,-7 2,-8 6,-11 4,-10 5</inkml:trace>
  <inkml:trace contextRef="#ctx0" brushRef="#br0" timeOffset="2435.4974">2849 581,'4'0,"5"0,6-4,8-5,9-6,11-8,6-9,8-2,5-5,6-3,3-3,-2 3,-13 7</inkml:trace>
  <inkml:trace contextRef="#ctx0" brushRef="#br0" timeOffset="3231.9833">4639 194,'-4'-4,"-6"-1,-9 0,-9 0,-9 2,-6 2,-8 4,-3 6,-6 10,-4 5,0 8,3 6,0 5,1 3,8 6,3 11,7 11,6 14,5 12,8 10,8 10,6 7,9-3,13-6,16-11,16-10,16-19,15-18,11-19,10-17,6-16,2-14,-5-14,-7-8,-10-7,-13-2,-13-2,-12 0,-10 3,-6 4,-5 3,-6-1,-6-5,-5 4</inkml:trace>
  <inkml:trace contextRef="#ctx0" brushRef="#br0" timeOffset="3850.3414">5268 170,'0'4,"0"6,-4 9,-2 13,1 19,1 20,1 24,1 19,1 20,1 11,0 7,0-3,4-10,2-17,3-20,1-19,3-21,-2-15,-2-21,-6-19,-5-18,-1-8</inkml:trace>
  <inkml:trace contextRef="#ctx0" brushRef="#br0" timeOffset="4148.5635">5147 1017,'4'0,"6"-4,4-6,9-5,9-8,7-12,9-14,8-9,12-13,7-5,2-3,-3 4,-6 6,-7 7,-9 10,-9 10,-13 7,-11 15,-12 14,-8 8</inkml:trace>
  <inkml:trace contextRef="#ctx0" brushRef="#br0" timeOffset="4434.0207">5461 751,'0'8,"0"7,0 5,4 3,10 6,11 11,8 10,12 14,7 11,6 11,6 6,8 5,5-3,1-4,0-6,-6-8,-6-9,-6-12,-9-12,-10-8,-11-6,-15-8,-14-12,-12-12,-8-9,0-2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1:27:46.600"/>
    </inkml:context>
    <inkml:brush xml:id="br0">
      <inkml:brushProperty name="width" value="0.1" units="cm"/>
      <inkml:brushProperty name="height" value="0.1" units="cm"/>
      <inkml:brushProperty name="ignorePressure" value="1"/>
    </inkml:brush>
  </inkml:definitions>
  <inkml:trace contextRef="#ctx0" brushRef="#br0">2381 2074,'0'-5,"4"0,6 0,5 1,4 1,3 1,2 1,1 0,0 5,0 6,0 5,0 0,-5 2,-1 2,-4 2,0 1,-3 1,-4 1,-2 1,-4-1,-4 1,-4-1,-4-3,-4-2,-4-4,-4-1,-1-2,-2 1,0-3,0-1,0-4,0-2,1-1,-1-2,1 0,0-5,0-1,4-4,1 0,4 2</inkml:trace>
  <inkml:trace contextRef="#ctx0" brushRef="#br0" timeOffset="-5352.1467">1583 1566,'-4'0,"-6"4,0 5,-4 6,1 8,-1 5,-2 5,-4 1,-1 4,3 3,-1 3,4-2,0 0,3-3,3-4,3-4,3-3,6-6,2-11,1-8</inkml:trace>
  <inkml:trace contextRef="#ctx0" brushRef="#br0" timeOffset="-4747.0109">1825 1590,'-4'0,"-2"4,-3 5,-1 6,-2 8,-4 5,-2 5,-4 6,3 4,1 3,3-2,-1-1,4-3,3-4,-1-4,1-4,3-2,1-2,3 0,1-5</inkml:trace>
  <inkml:trace contextRef="#ctx0" brushRef="#br0" timeOffset="-4249.0846">1390 2412,'4'0,"5"0,6 0,4 0,3 0,2 0,-3 0</inkml:trace>
  <inkml:trace contextRef="#ctx0" brushRef="#br0" timeOffset="-3266.7727">1148 2993,'-4'0,"2"0,2-4,6-2,0-3,5-1,7-2,10-4,8-3,7-2,7-2,4-1,1-1,4 5,-1 0,-5 5,-8 4,-8 0,-5 3,-5 1,-6 7,-3 3,-1 1,-3-4,-3-2</inkml:trace>
  <inkml:trace contextRef="#ctx0" brushRef="#br0" timeOffset="-2000.7696">1414 3186,'0'-4,"4"-1,5-1,6-2,4 0,3 1,-2 1</inkml:trace>
  <inkml:trace contextRef="#ctx0" brushRef="#br0" timeOffset="884.85">833 1856,'-4'0,"-6"0,-4 4,-5 1,-3 5,-2 4,-1 3,0 4,-1 2,1 1,1 1,3 0,6 0,2 0,2 0,4-1,6 1,4-1,6 0,5-4,4-1,4-4,1-1,2-2,0-4,0-2,5-3,0-2,0-1,-6 0</inkml:trace>
  <inkml:trace contextRef="#ctx0" brushRef="#br0" timeOffset="2306.3367">930 2340,'-4'0,"-2"4,1 5,1 6,1 8,-3 5,-1 5,2 6,-3 4,-1 7,2 3,2 6,2 0,2-1,-4 1,-1-1,1-1,1-3,2-3,0-5,1-6,1-7,0-4,0-3,1-2,-1-1,0 0,0 0,4-4,6-1,5-3,4-5,-1 0,0-1,2 2,1-2,1-1,1 1,1 0,0 2,1-1,-1-2,-4 2,-1-1,0-2,-3 2,0 0,1-3,2-1,-2 2,-4 0</inkml:trace>
  <inkml:trace contextRef="#ctx0" brushRef="#br0" timeOffset="3432.3613">2406 2485,'0'4,"0"5,-5 6,0 8,-4 5,-1 5,-2 6,-4 4,1 3,0 2,1 1,-1-4,3-1,-1-4,1 0,4-4,-2 1,1-2,-2-2,1-4,-2-1,1-3,-2 0,2-1,2-1,-1-3,1-2,2 1,-2-4,-4 1,-3-3,-3-4,-3 1,-2-1,0-2,-1 1,0 0,0 3,1-1,-1-2,5 2,1-1,0-2,3 2,9-5,5-3</inkml:trace>
  <inkml:trace contextRef="#ctx0" brushRef="#br0" timeOffset="6890.7884">2406 1856,'0'4,"0"-3,0-5,0-7,4-5,1-8,4-8,1-12,2-10,0-8,1-6,3-4,-1-2,1 0,-3 3,1 6,-2 6,-3 5,1 7,-1 8,2 6,-1 4,-2 4,-2 2,-3 0,-5 4,-7 2,-6 3,-5 4,-2 4,-2 3,-2 2,1-3,0-1,-1 1,2 0,-1 2,1 0,-1 2,1-1,0 1,0 1,4-5,5-6,10 0,5-4,3-2,5-4,1-6,0-3,-3 0,-2 0,-1 1,-2 1,-5 2,-2 0,1 0,0 1,2 0,-3 4,-1 2,1-1,-2 3,0 1,-3-2,-4 2,-3 3,-3 1,-1 1,-2 3,-1 2,4 6,2 4,-1 0,0 3,3 5,0 4,-1 4,2 1,0 3,3-1,4 1,-2 0,2 0,3-8,5-12,4-10,1-9,0-6,-1-3,0-3,-2 0,0 0,-5 0,-6 0,0 1,-4 5,1 1,-1 0,-3 3,-2 0,-3-1,0-2,-2 3,-1-1,1 3,-1-1,0 3,1-1,0 2,3-2,3 2,-1 3,3 6,0 4,3 6,4 5,3 9,2 5,3 2,1 4,0 1,1 2,0 0,-1 2,1-2,3-3,2-2,-1-3,-1-2,-1-1,3-5,-4-6,-6-9,-6-6,-7-3,-3-4,-3-1,-2-4,0 2,0 1,-1 4,1 1,0 3,1 1,-1 5,1 2,0 4,0 0,4 3,1-1,4 1,1-1,2 2,3 2,4 2,6 3,3 1,6 2,4-4,0 0,2-1,-2 2,1-4,-2 0,1 1,-2 2,-4 1,-6-3,-4-8,-6-6,-5-4,-5-2,-4 0,-1 0,-2 0,0 5,-1 1,1 1,0-1,1 3,-1 1,1 2,0 0,0-1,3 1,3-1,-1 2,3 4,9-1,5 1,7-2,7 1,5 2,4 3,3-2,1 0,-3 1,-2-2,0 0,-3 2,-1-3,-3 1,-3 1,-8 3,-4 1,-6 5,-2 3,-3 5,1 0,2-1,3 2,3-2,1-1,2-2,5-3,2-1,-4-5,-3-2,-1-5</inkml:trace>
  <inkml:trace contextRef="#ctx0" brushRef="#br0" timeOffset="8018.6289">374 429,'0'-5,"-5"0,-8 0,-8 1,-3 1,-6 1,-2 5,-4 2,0 4,-2 1,1 3,3 3,3 2,7 4,12-3,11-5,15-4,9-4,9-7,6-4,2-4,2-6,-2 0,-3-1,-5 2,-3 3,-11 8,-8 4</inkml:trace>
  <inkml:trace contextRef="#ctx0" brushRef="#br0" timeOffset="8525.9643">204 961,'-4'0,"-6"0,-4 0,-5 4,-3 5,-2 2,3 3,5 2,10 0,10-4,8-3,6-4,8-6,5-8,4-2,5-3,-1-3,-2 0,-8 1,-4 1,-7 4</inkml:trace>
  <inkml:trace contextRef="#ctx0" brushRef="#br0" timeOffset="9768.4221">1341 3670,'0'4,"0"6,-4 5,-1 4,-5 3,1 1,0 2,3 1,2-1,2 0,1 0,5-1,6 1,9-5,6-1,3-5,0-3,4-5,1-7,-2-7,-1-7,-2-5,-2-2,-1-3,0-1,-1 1,-5-5,0-1,-5 1,-4 1,1 2,-3 1,-1 1,-7 4,-7 7,-3 5</inkml:trace>
  <inkml:trace contextRef="#ctx0" brushRef="#br0" timeOffset="11926.5395">1849 3864,'4'0,"6"0,1 4,2 5,4 10,2 10,7 12,3 15,1 20,-1 16,-2 18,0 15,-1 10,-5 12,-3 9,-3 3,-5 3,-3-1,-4-7,-2-10,-1-13,-1-7,-4-9,-1-12,-4-7,0-11,1-8,3-9,2-7,-3-7,1-7,1-9,1-6,1-4,2-3,0-2,1 0,0-9,-4-6,-1-9,0-4</inkml:trace>
  <inkml:trace contextRef="#ctx0" brushRef="#br0" timeOffset="12975.4597">1607 4541,'-4'4,"-1"10,-1 10,2 14,1 13,1 18,1 17,1 16,0 19,0 13,0 9,1 0,-1-3,-4-5,-2-9,1-14,-3-13,0-11,0-13,-1-10,0-9,-2-5,1-7,1-7,3-6,-1-8,-1-4,6-5,8-1,6-2,6-4,3 2,7-1,7-2,5 2,5 0,6-1,-1-3,0-1,-2-1,-3-2,-7 0,-9 4,-13 1,-10 0</inkml:trace>
  <inkml:trace contextRef="#ctx0" brushRef="#br0" timeOffset="13825.6402">1462 6694,'-4'0,"-1"4,-1 6,2 4,5 10,3 11,0 18,4 15,0 13,4 9,-1 6,2 2,-2-2,3-9,2-12,2-15,3-16,2-17,5-17,1-18,5-16,5-12,-1-16,2-12,-2-12,-3-5,-4-5,-2 0,-7 2,-3 7,-4 12,-5 14,-9 15,-8 14,-3 10</inkml:trace>
  <inkml:trace contextRef="#ctx0" brushRef="#br0" timeOffset="14908.0254">1148 3864,'-4'0,"-6"4,-5 5,-4 6,-3 12,-6 14,-10 17,-12 19,-9 24,-7 25,-1 24,-1 19,3 13,4 10,5 4,7-2,12-10,8-11,9-14,8-14,7-15,-2-14,2-9,2-11,-4-13,0-13,1-15,-2-15,0-12,1-13,2-15,2-11,1-7,1-1</inkml:trace>
  <inkml:trace contextRef="#ctx0" brushRef="#br0" timeOffset="15954.2897">978 4493,'0'4,"0"5,-4 10,-1 10,-5 12,-3 15,-1 20,-1 20,-3 20,-2 22,2 17,0 14,-1 8,-1 3,3-1,-1-6,4-12,4-17,3-16,-1-18,2-15,0-16,2-12,-2-11,-1-9,2-10,-3-10,-1-6,7-3,11-3,8-2,9-2,9-3,7-3,8-2,4-2,5-1,1-4,-6-2,-7 0,-9 1,-10 2</inkml:trace>
  <inkml:trace contextRef="#ctx0" brushRef="#br0" timeOffset="16624.287">349 6742,'4'0,"6"4,9 2,5 3,8 1,1 2,4 0,0-3,-2-3,-4-2,-6-2</inkml:trace>
  <inkml:trace contextRef="#ctx0" brushRef="#br0" timeOffset="17361.3943">349 6766,'0'5,"-4"0,-1 4,0 5,0 8,2 9,1 10,1 16,1 10,0 11,0 7,0 7,1 0,3-4,6-13,1-10,2-17,8-16,4-14,2-13,1-17,-1-10,0-13,-2-10,-4-5,-1-2,-5 0,-1-1,-2 6,-4 6,-2 11</inkml:trace>
  <inkml:trace contextRef="#ctx0" brushRef="#br0" timeOffset="18027.5064">761 7154,'0'-5,"-5"4,0 5,0 7,1 13,1 16,1 16,1 16,0 16,1 14,1 10,-1 6,0-4,0-5,0-9,0-13,0-14,0-14,-4-13,-1-19,0-14</inkml:trace>
  <inkml:trace contextRef="#ctx0" brushRef="#br0" timeOffset="19008.9658">1849 7565,'4'0,"2"4,-1 5,3 6,1 8,-2 9,-2 11,2 10,1 9,-2 6,-2 4,3 2,0 1,-1 0,2-5,1-6,-3-9,-1-11,2-8,1-6,-7-9,-2-11,-5-8,-3-4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1:26:42.880"/>
    </inkml:context>
    <inkml:brush xml:id="br0">
      <inkml:brushProperty name="width" value="0.1" units="cm"/>
      <inkml:brushProperty name="height" value="0.1" units="cm"/>
      <inkml:brushProperty name="ignorePressure" value="1"/>
    </inkml:brush>
    <inkml:brush xml:id="br1">
      <inkml:brushProperty name="width" value="0.2" units="cm"/>
      <inkml:brushProperty name="height" value="0.2" units="cm"/>
      <inkml:brushProperty name="color" value="#F6630D"/>
      <inkml:brushProperty name="ignorePressure" value="1"/>
    </inkml:brush>
  </inkml:definitions>
  <inkml:trace contextRef="#ctx0" brushRef="#br0">2298 2016,'0'-4,"4"-1,6-1,9 2,5 1,7 6,7 1,5 1,3-1,2 3,-3 1,-1-2,-3-1,-6 2,-3 1,-4-2,-7 2,-6-4,-10-2,-11-3,-3-4,-5-2,-4-3,-3-1,2-2,0-3,0-3,-2-2,3-2,0-1,0 3,2 2,0 4,3 0,3 6,8 6,8 7,8 7,4 1,5 4,1 2,2 2,0-1,-1-1,1-3,-5 0,-2-2,-4 0,-5-6,-3-8,-4-8,-2-7,3-5,1-2,-1-2,0-1,-2 0,-1 9,0 11,-1 10,0 10,0 5,0 5,0 1,0 2,-1-1,1-4</inkml:trace>
  <inkml:trace contextRef="#ctx0" brushRef="#br0" timeOffset="1230.702">2830 2428,'-4'0,"3"0,1 4,5 1,2 4,3 1,5-2,3-2,3-2,3-1,0-2,1-1,0 0,0-5,0-1,-5 1</inkml:trace>
  <inkml:trace contextRef="#ctx0" brushRef="#br0" timeOffset="2620.5081">3072 2113,'0'4,"0"-2,0-7,4-5,2-11,3-4,1-7,2-7,4-4,-2-3,-2 2,0 0,-1 4,-3 4,-3 4,-2 4,-2 6</inkml:trace>
  <inkml:trace contextRef="#ctx0" brushRef="#br0" timeOffset="4519.4972">2250 2428,'0'-5,"0"-4,-5-2,-4 2,-6 6,-4 3,-3 7,-2 1,-1 4,0 4,0 3,0-1,0-1,5 3,9-4,11-3,5-9,7-5,4-6,5-2,-3 4,1 8,1 7,-3 6,4 4,3 4,5 1,5 0,7 1,7-1,5 0,5-4,5-2,0-4,2-4,-2-1,0-1,-1-3,-9 2,-3 0,-4-2,-4-1,-2-3,-3 0,-4-2,-3 0,-3 0,-10 0,-8-1</inkml:trace>
  <inkml:trace contextRef="#ctx0" brushRef="#br0" timeOffset="5216.3075">2516 3129,'4'0,"5"0,6 4,4 2,7-1,8-1,1-1,0-1,-3-1,-6-1</inkml:trace>
  <inkml:trace contextRef="#ctx0" brushRef="#br0" timeOffset="8019.7064">1524 1871,'4'-4,"1"-6,1-4,-2-5,-5 1,-7-1,-6 4,-9 3,-8 9,-8 8,-5 8,-8 10,2 5,0 6,5 1,6 4,9 2,11 3,11-2,13 1,8-4,7 0,8-2,3-4,5-3,0-7,-2-7,2-6,-1-5,-3-4,-3-5,-1-3,-6-4,-3 0,0 2,0-2,2 1,-3 7,-9 7,-6 8,-3 5,-6 9,-2 3,-4 2,1 3,-3 0,2 2,-2 4,-2-1,1 1,4 2,-1-2,2 0,2-2,-1 0,1-2,1 2,3-3,1-2,2-3,-4-3,0-1,0-2,1 0,1 0,2 0,0-1,1 1,0 0,0 0,4-4,2-1,-1 0,0 1,2-3,0 0,-1 1,3-3,0 1,2-3,-1 1,2-2,4 1,2-2,3-3,6 2,3-1,-1-2,4-3,1 3,-3 0,3-1,-5 2,-3 4,-2 0,0 2,-6 3,0-1,-4 0,-5-7,-3-4</inkml:trace>
  <inkml:trace contextRef="#ctx0" brushRef="#br0" timeOffset="9850.4607">1596 1774,'0'-4,"0"-5,0-6,0-4,5-3,0-6,0-7,-1-5,4-4,-1-3,-1-6,-1-2,-2-4,-2-4,0 0,-1 3,0 3,0-1,-1 1,1 7,-4 2,-2 3,1 3,1 6,1 5,1 3,1 2,5 6,5 6,2 2,3 2,3 3,3 3,6-2,3 0,0 1,4 1,1 2,-3 0,-1 2,-2 0,-2 4,-5 6,-2 1,-4 3,-1-2,-2 3,0-3,-1-6,-3-9,-3-12,-2-8,-2-4,0-1,-2 0,5 0,1 1,0 1,3 1,0 1,3-1,4 5,-1 2,1 3,3 5,-3 8,2 4,0 6,-1 6,-4 4,0 4,-2 2,-3 5,2 2,0-1,1 0,0-3,2 0,-1-2,2 0,2-5,0-9,0-12,-2-9,2-7,-3-5,1-2,-2-2,-2-1,1 1,3 1,3-5,4 0,1-4,7-4,6-4,5-3,9-2,4 3,6 0,1 4,-1 5,-2 8,-7 8,-7 9,-7 4,-6 5,-2 1,-7 6,-3 1,-3 4,-5 4,-4 3,-7 0,-2-1,-2-2</inkml:trace>
  <inkml:trace contextRef="#ctx0" brushRef="#br0" timeOffset="10222.4787">2903 565,'4'0,"1"-4,5-2,3-3,5-5,7-4,4-2,4-3,10-2,5 0,7 0,3 0,3 5,0 5,-2 1,-4 3,-2 3,-2 8,-5 3,-8 2,-4 3,-5 1,-4-1,-5 2,-6 3,-6 4,-4-1</inkml:trace>
  <inkml:trace contextRef="#ctx0" brushRef="#br0" timeOffset="10548.4162">3483 831,'4'0,"6"-4,9-2,5 1,8 1,1 1,4 1,4 5,-1 6,-3 2,-4 3,1 3,-2 3,-1 2,-3-3,-5 0,-3 0,-1 2,-3-3</inkml:trace>
  <inkml:trace contextRef="#ctx0" brushRef="#br0" timeOffset="11566.2844">3677 2089,'4'0,"6"0,0-4,8-2,4 1,3 5,5 2,2 6,-1 5,3 4,0 4,-6 2,-4 2,-6 0,-5 0,-2 0,-7 0,-3 0,-6-1,-7 1,-5-5,-4-2,-7-3,-2 0,-1-4,2 2,-4-2,1-3,1-2,2-3,2-2,1-1,1 0,0 0,6-1</inkml:trace>
  <inkml:trace contextRef="#ctx0" brushRef="#br0" timeOffset="13266.81">3580 2452,'4'0,"2"4,-5 5,-3 6,0 4,0 3,-4 2,-1 1,1 0,-3 0,0 0,-2 4,0 1,3 0,-2-1,0-2,3-1,2-1,-2 0,0-1,2 0,0 0,-1-5,-1 0,1 0,-2 1,-1 1,3 1,1 1,-3 1,1 0,1 1,-2-1,0 1,1-1,-2 0,1 1,1-1,-2 0,0 0,-2 0,1 1,-2-5,0-2,3 1,3 1,-1-3,-1 0,-2-3,1 0,-3 2,-3 3,-4-3,3 1,-2-3,4 0,-1-2,2 1,0-1,-2-4,-3-2,-3-3,-1-1,-2-2,0 0,-1-1,1 1,-1-1,1 1,-1 0,1-1,4-3,1-1,0 0,3 4,0 4,-1 0,2 1</inkml:trace>
  <inkml:trace contextRef="#ctx0" brushRef="#br0" timeOffset="14607.0471">1959 3661,'4'0,"2"4,-1 6,-1 5,-1 4,-1 3,-1 2,0 0,3 2,1-1,4 0,0 0,4-1,2 1,0-1,0-4,-1-1,0-4,3-1,2-2,2 1,1-2,2-3,-4 1,-1 0,0-3,2-5,0-4,2-5,0-1,1-3,0-4,1-8,-1-3,0-1,-3-5,-3 0,1 1,-3 2,-4 2,-4 1,-4 2,2 5,-1 1,0 5</inkml:trace>
  <inkml:trace contextRef="#ctx0" brushRef="#br0" timeOffset="24855.3697">3048 3879,'0'4,"4"6,1 4,5 5,-1 8,4 6,2 7,0 4,1 3,2-2,-3-1,-3-3,1-5,-3-5,-2-3,1-6,-1-3,-6-5,-3 0,-6-3,-5 1,-5 2,-4 4,2 2,-5 2,-1 5,3 3,1 0,0-1,3-2,2 4,-2 0,3-1,4 2,3 1,0 2,0 4,3-1,5 1,3 3,1-2,4 0,5-2,4-4,3 1,7-5,3-5,4-1,1-6,2-5,4-1,2-7,3-4,1-6,2-7,-1-5,1-4,-4-2,-1-2,-5 0,0-5,-3 0,-3-1,-8 2,-3-2,-6-1,-1 6,-4 2,-3 2,-3 1,-3-1,-1 0,-5-1,-2-1,-4 0,-1 0,-1 4,0 1,-2 4,2 1,-1-3,1-1,-1 2,2 0,-2-2,1-2,-1 3,2-1,-2 0,2-2,-2-1,2-2,-2-1,-2 0,0 0,0-1,2 1,-1 0,2-1,-1 1,-3-5,-2 0,2-1,-1 2,-2 1,-1-3,3-1,-1 1,0 2,2 1,0 1,3 1,3 1,-1 4,3 1,1 1,-2 2,1 0,2-1,-3 3,1-2,-3 3,-3 4,-4 2,-3 4,-1 1,-2 2,4 4,0 3,0-2,0 0,6-1,7-6,4-3</inkml:trace>
  <inkml:trace contextRef="#ctx0" brushRef="#br0" timeOffset="26776.2169">1838 3952,'4'0,"-2"4,-7 5,-1 6,-9 4,-5 3,-8 6,-7 2,-6 5,-9 4,-7 4,-7 2,-5 7,-7 2,-3 5,-5 0,-4 2,-3 0,-4 1,3-2,0 2,0-2,3-2,4 0,4 0,8-3,8-2,7-2,5-5,7-3,8-4,10-5,5-8,8-4,5-2,9-1,9 2,7-4,5 0,3-3,2 0,5-2,5 0,2 0,6 0,4-1,2-2,6 0,9 0,7-2,7-6,7-8,10-2,9-5,3-2,4-9,4-2,3-2,2 0,1 1,-4 1,0 1,-1 1,-3 1,-4 4,-4 1,-4 5,-7-1,-10 4,-8 2,-9 0,-7 0,-5 3,-5 2,-6 1,-6 2,-2 0,-3-3,-2-1,-3 0,-7-2,-10-2,-7 2</inkml:trace>
  <inkml:trace contextRef="#ctx0" brushRef="#br0" timeOffset="27628.6066">2927 4677,'4'0,"-3"0,-5 0,-7 0,-5 4,-4 2,-7-1,-7-1,-10-1,-10-1,-12-1,-7-1,-8 5,-11 0,-6 0,2-1,0 3,4 0,6-1,4-1,9 2,12 0,9-1,8-2,9-5,5-3,4 0,6 4,11 2,11-3,5-2</inkml:trace>
  <inkml:trace contextRef="#ctx0" brushRef="#br0" timeOffset="29021.6658">2661 3903,'4'0,"6"0,4 4,9 6,5 5,1 4,4 7,1 3,2 1,0 0,-3-2,-2-5,-7-3,-3-4,-5-2,-6-2</inkml:trace>
  <inkml:trace contextRef="#ctx0" brushRef="#br0" timeOffset="30542.878">3967 4847,'4'0,"6"0,5 4,-1 5,7 6,3 4,2 3,5 6,0 2,5 5,3 4,0 0,1-3,2 1,-2-2,-4-3,1-2,-3-3,-2-1,-7-2,-3 0,-2-4,-4-2,-1-4,-2 1,0-4,2-2,-1-8,0-8,3-6,-2-10,5-14,3-11,6-12,2-11,4-5,4-8,4-5,-1-4,0 2,1 3,-2 5,0 8,-3 9,-4 7,-3 6,-4 7,-1 8,-1 5,-6 6,-1 6,-4 3,0 1,-6 2,-6 1,-2 2</inkml:trace>
  <inkml:trace contextRef="#ctx0" brushRef="#br0" timeOffset="35396.7043">5419 4048,'4'0,"-3"0,-1-4,-1-5,-5-2,0-3,0-2,-3-4,0-2,-2 3,0 0,2 0,-1 2,1 5,2 0,6 2,3-2,2-2,4-3,0-3,4-2,-1-2,2 0,-1-1,1 0,-1 1,1-1,-1 0,1 1,-2 0,2 0,-1-1,0 1,0 0,1 4,-2 1,-2 0,1-1,-1-1,-3 7,3 6,4 4,3 7,7 3,5 1,5 3,1-1,3-1,-1 2,2-1,-1 3,-3-2,-3 3,-8 2,-2-1,-5 2,-2-3,-3 1,-3 2,-3 7,-2 4,-3 0,0 1,-4-1,-2 0,0-2,1 0,-2-4,-5-7,-4-4,-3-5,-3-3,-2-6,-1-2,-4-1,-1 2,0 1,1 2,1 0,2 2,5-5,2 0,0 0,-1 1,-1 1,-1 2,7 0,6 1</inkml:trace>
  <inkml:trace contextRef="#ctx0" brushRef="#br0" timeOffset="36615.1914">6047 3710,'0'-4,"5"-2,4 1,6 1,4 1,3 1,6 1,2 5,1 1,2 0,1 4,-2 0,-2 2,-3 0,-1 2,-5 2,-2 0,-4 0,-9 3,-6 2,-6 5,-7 3,-5 6,1 4,-2 4,3 4,1 1,1 2,1-4,1-1,-1-4,2-5,3-4,2-3,-1-7,0-10,-3-8,-4-4,1-6,-2-2,-2 1,-3 1,-6 3,-2 1,-5-2,-6-2,1 2,-2 1,-2-2,1-1,5 1,3 1,4-2,2 0,2 1,1 2,1 1,-1 2,1 0,-1 1,4-4,6-1</inkml:trace>
  <inkml:trace contextRef="#ctx0" brushRef="#br0" timeOffset="38613.9476">6435 1145,'-5'0,"-4"5,-6 4,-4 10,-3 10,-6 12,-2 11,-5 14,0 16,-2 18,-4 22,2 18,-1 15,2 13,8 3,8-7,9-14,14-18,12-22,11-25,6-24,6-22,5-21,4-23,2-18,2-18,0-18,1-16,-5-15,-1-14,0-8,-4-7,-4-8,-4-2,-4 0,-6 5,-7 7,-6 12,-5 11,-2 9,-3 11,0 10,-4 11,-2 7,1 7,-3 10,0 6,-3 7,-2 6,0 1,2 1</inkml:trace>
  <inkml:trace contextRef="#ctx0" brushRef="#br0" timeOffset="40094.8064">6555 1049,'0'4,"5"1,4 0,6 0,0 2,1 0,3 3,2 5,5-2,3 3,0-3,4 1,0-1,-1-4,-3 1,-1-1,-6 2,-6 3,-11 0,-5 1,-4 2,0 2,0 7,-3 2,-1 1,2 4,1 0,2 3,-3-1,-1 2,2-1,1 2,-3 2,0 3,1 2,-2 6,-5 2,1 1,-2 3,1 0,-1-1,2-2,-2-2,2-6,0-2,0 0,3-5,0-3,0-1,2-1,-2-3,1-3,1 3,-2 0,1-2,-3-1,1-1,-2-1,0-2,4 1,-3-1,2 0,2 0,-2 0,1 0,1 0,-2 0,1 0,1 0,3 0,-4-4,1-1,-2 0,-5 1,-4-3,-2-4,-3-5,-1-3,0-3,-1-1,0-2,0 1,0-1,5-4,1-1,0 0,-1 2,3 1</inkml:trace>
  <inkml:trace contextRef="#ctx0" brushRef="#br0" timeOffset="40692.9776">6193 3081,'0'-4,"-4"-2,-6 1,-1 5,-2 2,0 6,3 5,-1 0,1 2,2 3,8 2,2 3,6-4,5-1,5-2,4-5,1-9,2-3,0-7,0-6,0-4,-4-4,-6-2,-5-1,-9 4,-8 5,-8 10,0 6</inkml:trace>
  <inkml:trace contextRef="#ctx0" brushRef="#br0" timeOffset="41677.1225">6193 3202,'4'0,"-3"0,-5 4,-3 5,-3 6,-1 4,-2 3,1 2,6-7,9-11,8-11,6-8,4-2,3-2,1 1,1 7,-4 11,-6 7,-10 8,-6 8,-3 4,0 6,-5 1,0-2,0-2,3-3,1-6</inkml:trace>
  <inkml:trace contextRef="#ctx0" brushRef="#br0" timeOffset="42665.2944">5636 3734,'4'0,"2"-4,-1 2,-1 7,-1 5,-5 10,-2 10,-5 8,-1 5,-3 9,2 2,-3 2,2-2,3-1,2-5,3-8,3-14,0-11</inkml:trace>
  <inkml:trace contextRef="#ctx0" brushRef="#br0" timeOffset="44161.1273">5757 4363,'0'4,"-4"5,-1 6,-1 8,-2 9,-4 7,-5 9,-3 4,-3 7,4 0,0 4,-1-2,-1-2,3 0,1-4,3-5,-1-2,3-5,4-6,2-4,3-5,1-3,-2-5,-1-2,0 0,6-3,2 0,5-3,1 1,3-2,4-2,-2 1,2-2,2 3,2-1,2-2,1 2,1-1,0-2,1-3,-5-5,-5-7,-1-10,-3-7,1-6,-2-7,-3-5,2-8,0-7,-3-6,3-1,-1-1,3 2,-1 0,-2 6,-2 5,-2 8,2 7,0 5,-1 6,-5 10,-3 8</inkml:trace>
  <inkml:trace contextRef="#ctx0" brushRef="#br0" timeOffset="46430.2495">1790 5500,'0'-4,"0"2,0 7,0 5,-4 6,-2 8,1 9,1 10,1 15,1 14,1 11,1 12,-4 6,-2 7,1 1,-3-5,0-4,1-7,-2-11,0-7,-2-8,0-7,-1-2,0-2,4-6,2-4,2-6,2-5,1-5,1-2,1-4,-1 0,1-1,3 0,6-3,5-7,8-4,5-4,5-3,6-1,8-2,9 0,11-4,6-6,8 0,6-3,5-3,3-3,2-1,5-3,-2 0,-3-5,0-1,0-4,-6 0,-4-3,-6 1,-7-2,-9-2,-11 1,-7 3,-11 4,-8 3,-8 3,-8 1,-6 1,-3 0,-8 5,-2 5</inkml:trace>
  <inkml:trace contextRef="#ctx0" brushRef="#br0" timeOffset="47101.9128">3507 5476,'0'-5,"0"-4,0 6,-4 9,-1 15,0 21,0 23,2 22,2 16,4 16,2 7,0 0,-1-6,0-10,2-17,0-15,0-17,-1-14,-3-20,-4-19,-3-10</inkml:trace>
  <inkml:trace contextRef="#ctx0" brushRef="#br0" timeOffset="48281.5538">3580 5572,'4'4,"6"6,9 5,9 8,9 8,10 8,9 9,4 9,4 7,3 5,3-1,-3-4,-4-5,-5-7,-3-6,-8-5,-3-7,-5-4,-6-7,-3-4,-3-1,-3 1,0-3,-5 0,-1-3,0-4,-3-7,1-4,-4-6,-2-5,0-5,-1-4,1-2,0 0,2-6,3-5,3-9,3-9,6-13,6-11,6-9,5-6,3-4,1-3,2 4,-4 6,-2 9,-4 7,-5 6,-4 12,-3 10,-3 5,-5 5,-10 4,-7 8</inkml:trace>
  <inkml:trace contextRef="#ctx0" brushRef="#br0" timeOffset="49114.5915">5322 4145,'4'0,"1"4,5 2,-1 3,4 5,2 8,4 4,2 2,2 5,1 0,1-5,0-3,0-6,-5-2,-5-4</inkml:trace>
  <inkml:trace contextRef="#ctx0" brushRef="#br0" timeOffset="49998.6061">1742 7338,'4'0,"1"4,0 6,0 9,-2 13,-2 19,0 20,0 24,-1 23,0 22,-5 10,0 10,-1-3,2-11,5-18,2-19,2-19,-2-17,0-17,0-13,-6-11,-6-10,-2-13,2-17,1-6</inkml:trace>
  <inkml:trace contextRef="#ctx0" brushRef="#br0" timeOffset="50753.3588">3435 6830,'0'4,"4"6,1 9,1 9,-2 17,-1 22,-1 19,-1 20,-1 20,0 19,-4 12,-2 9,-3 1,-1-4,1-12,3-16,2-19,2-16,1-18,1-17,0-17,0-12,1-16,-1-16,-4-13,-1-4</inkml:trace>
  <inkml:trace contextRef="#ctx0" brushRef="#br1" timeOffset="2.2318E6">6797 1291,'0'-5,"0"4,0 5,0 7,0 5,0 4,4 3,2 2,-1 4,-1 2,-1 3,-1 1,-1-2,0 2,-1 3,-1-1,1 2,0-2,0 1,0-2,0-3,0 2,0-2,0 2,0-1,-5-1,0-4,0 3,1-1,-4-1,1-1,1-2,-3-2,1 0,1-1,2 0,-2 0,-1 0,3 0,0 0,-2 0,0 0,-2 0,-5 0,0 0,-1 1,2-1,-2-4,3-1,-1 0,-3 1,2 1,-1-3,1 0,1 0,-4-2,3 0,-1-3,2 1,-1-2,2 1,-1-2,2 1,-2-1,2 2,-2-2,2 2,-2 2,-3 0,2 0,-1 2,2 3,-1-3,2-8,7-6,4-2</inkml:trace>
  <inkml:trace contextRef="#ctx0" brushRef="#br1" timeOffset="2.23243E6">6193 3250,'0'-4,"4"-2,1 5,5 3,-1 0</inkml:trace>
  <inkml:trace contextRef="#ctx0" brushRef="#br1" timeOffset="2.23307E6">6193 3419,'0'4,"0"6,0 5,0 4,-4-1,-2 0,1-2</inkml:trace>
  <inkml:trace contextRef="#ctx0" brushRef="#br1" timeOffset="2.23402E6">5830 4605,'0'-4,"0"2,0 7,0 5,0 6,0 4,0 7,-4 3,-2 5,1 4,-3 8,-1 5,-2 1,0 4,-1 0,0 0,-1-7,1-3,3-6,3-5,3-5,-3-8,0-8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43:09.693"/>
    </inkml:context>
    <inkml:brush xml:id="br0">
      <inkml:brushProperty name="width" value="0.2" units="cm"/>
      <inkml:brushProperty name="height" value="0.2" units="cm"/>
      <inkml:brushProperty name="ignorePressure" value="1"/>
    </inkml:brush>
  </inkml:definitions>
  <inkml:trace contextRef="#ctx0" brushRef="#br0">1 367,'0'4,"4"9,1 16,5 18,3 23,5 19,7 24,4 25,0 18,0 16,-1 7,-1-3,-1-9,-1-18,-1-26,1-25,-1-25,-1-26,1-20,0-27,1-26,-1-29,0-34,4-35,2-38,-1-27,4-24,-1-12,4 3,-1 15,2 22,-6 30,-3 33,-3 30,-5 25,-3 21,1 18,-3 9,-4 9</inkml:trace>
  <inkml:trace contextRef="#ctx0" brushRef="#br0" timeOffset="731.5368">1259 633,'0'4,"0"9,0 16,0 18,0 19,0 22,0 21,0 16,0 12,-5 8,4-1,1-9,1-10,5-14,0-22,4-18,1-17,1-17,-4-24,-4-14</inkml:trace>
  <inkml:trace contextRef="#ctx0" brushRef="#br0" timeOffset="1714.1872">2420 657,'-4'0,"-2"-4,-3-2,-9-3,-5-1,-8 2,-9 6,-12 8,-9 6,-6 6,-4 8,-2 8,2 6,6 0,9 2,11-2,12-4,13-3,9 0,10-2,10-1,16-6,16-3,13-5,14-5,11-5,14-7,11-3,5-2,-1 1,-5 1,-9 9,-15 13,-18 15,-15 14,-19 16,-18 9,-15 9,-15 4,-16 2,-14 0,-11-6,-7-6,-4-11,-6-12,-2-11,0-12,2-12,6-16,7-13,7-16,9-12,9-12,11-5,12 0,11 0,9 2,7 6,6 8,5 2,-1 8</inkml:trace>
  <inkml:trace contextRef="#ctx0" brushRef="#br0" timeOffset="2513.0661">3291 705,'-5'4,"-4"10,-6 10,-4 14,-3 21,-2 17,-1 20,4 14,10 14,10 9,10 0,11-7,16-13,12-17,12-20,11-24,7-29,2-26,-1-29,0-26,-3-28,-5-19,-6-17,-11-12,-14-9,-14-3,-11 5,-13 11,-10 15,-9 19,-9 22,-4 19,-1 15,0 14,1 11,7 5,6 4</inkml:trace>
  <inkml:trace contextRef="#ctx0" brushRef="#br0" timeOffset="3130.3086">4621 512,'0'8,"0"11,-4 19,-6 23,-4 26,-10 28,-3 26,-6 18,-6 12,0 0,3-4,7-13,4-25,7-27,6-26,5-30,8-27,4-29,1-25,0-24,-2 0</inkml:trace>
  <inkml:trace contextRef="#ctx0" brushRef="#br0" timeOffset="3528.1543">4669 463,'4'-4,"6"-1,1 4,-2 10,2 12,4 16,3 20,2 23,2 21,2 19,5 17,1 11,4 4,0-2,3-8,-1-14,-2-13,-3-18,-3-12,-6-18,-3-15,-4-13,-9-13,-5-15,-8-17,-10-12,-3-3</inkml:trace>
  <inkml:trace contextRef="#ctx0" brushRef="#br0" timeOffset="3784.9722">4355 1624,'0'5,"4"-4,6-1,9-5,9-6,9-5,6-4,8-7,7-2,7-2,0 2,-6 1,-14 5</inkml:trace>
  <inkml:trace contextRef="#ctx0" brushRef="#br0" timeOffset="4696.2029">5564 463,'0'4,"-4"6,-1 5,0 12,0 18,2 18,-3 23,0 22,5 16,2 13,1 7,1 0,3-4,1-14,0-11,1-18,1-16,-2-14,-1-15,-3-11,3-14,4-10,5-9,4-9,2-5,3-6,4-8,11-6,6-6,9-2,10-3,8 0,4 3,-4 2,-1 4,-8 5,-7 8,-9 5,-9 9,-9 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43:15.223"/>
    </inkml:context>
    <inkml:brush xml:id="br0">
      <inkml:brushProperty name="width" value="0.2" units="cm"/>
      <inkml:brushProperty name="height" value="0.2" units="cm"/>
      <inkml:brushProperty name="ignorePressure" value="1"/>
    </inkml:brush>
  </inkml:definitions>
  <inkml:trace contextRef="#ctx0" brushRef="#br0">1 664,'4'-4,"6"-6,9-4,13-9,19-13,16-8,22-9,20-8,17-6,6-4,7 2,-4 4,-10 10,-16 9,-20 13,-24 21,-31 15,-23 8</inkml:trace>
  <inkml:trace contextRef="#ctx0" brushRef="#br0" timeOffset="482.8036">678 471,'0'-4,"0"2,0 7,0 13,0 22,0 23,0 26,-4 23,-1 21,-1 13,2 1,1-3,1-9,1-16,5-16,2-21,-1-16,4-20,-5-17,-2-18,-2-15,-1-15,0-4</inkml:trace>
  <inkml:trace contextRef="#ctx0" brushRef="#br0" timeOffset="967.045">1138 567,'0'5,"0"8,0 16,0 18,4 19,1 21,-3 18,-4 15,0 12,0 4,-4-4,-1-9,0-17,3-18,5-15,2-17,6-18,4-15,9-15,9-14,7-14,5-11,8-9,8-6,6-4,4-5,3 3,-3 1,-4 6,-10 6,-10 6,-16 4,-22 8,-12 6</inkml:trace>
  <inkml:trace contextRef="#ctx0" brushRef="#br0" timeOffset="1216.9225">1186 1342,'-4'0,"3"0,5-5,7-4,9-6,10-4,7-7,11-8,4-1,3-4,-1-3,-4 2,-12 2,-12 5,-10 8</inkml:trace>
  <inkml:trace contextRef="#ctx0" brushRef="#br0" timeOffset="1450.9121">1186 664,'4'0,"6"-4,9-6,9-4,9-9,10-9,10-7,6-5,7-3,-2-2,-4-1,-8 4,-14 10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43:17.345"/>
    </inkml:context>
    <inkml:brush xml:id="br0">
      <inkml:brushProperty name="width" value="0.2" units="cm"/>
      <inkml:brushProperty name="height" value="0.2" units="cm"/>
      <inkml:brushProperty name="ignorePressure" value="1"/>
    </inkml:brush>
  </inkml:definitions>
  <inkml:trace contextRef="#ctx0" brushRef="#br0">25 117,'0'-4,"0"2,0 7,0 10,0 14,0 24,0 23,-4 27,-1 25,0 20,0 9,2 3,2-6,0-16,4-20,3-21,-1-19,0-27,-2-26,-1-30,-5-26,-2-8</inkml:trace>
  <inkml:trace contextRef="#ctx0" brushRef="#br0" timeOffset="760.0115">1 44,'0'4,"4"6,10 5,10 8,10 9,7 10,5 12,3 8,1 6,0 0,-4-4,-5-4,-7-9,-4-8,-3-7,-2-15,-6-14,-5-17,-2-15,2-12,2-7,3-9,6-7,3-2,6-3,0 1,3 4,-1 3,-2 8,-7 8,-5 11,-4 6,-3 7,-3 12,-4 9,-3 13,-3 12,3 13,0 16,0 15,3 15,-1 17,0 16,2 12,-1 4,4 3,-2-6,-2-5,2-11,-1-15,-1-16,-3-14,-3-16,0-26,-6-22,-1-21,-5-16,-4-17,0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0:43:18.775"/>
    </inkml:context>
    <inkml:brush xml:id="br0">
      <inkml:brushProperty name="width" value="0.2" units="cm"/>
      <inkml:brushProperty name="height" value="0.2" units="cm"/>
      <inkml:brushProperty name="ignorePressure" value="1"/>
    </inkml:brush>
  </inkml:definitions>
  <inkml:trace contextRef="#ctx0" brushRef="#br0">131 186,'-4'0,"-1"4,0 5,0 10,2 18,1 19,1 25,1 27,0 24,0 19,0 12,1 3,-1-2,0-12,0-20,4-20,2-25,-1-19,3-21,1-23,-6-19,-4-15,0-9,-2-3</inkml:trace>
  <inkml:trace contextRef="#ctx0" brushRef="#br0" timeOffset="466.9772">83 234,'4'0,"6"0,9-4,13-1,19-1,16 2,18 5,14 3,8 4,1 6,-4 3,-13 4,-17 3,-21 4,-20 7,-24 9,-21 10,-21 7,-18 7,-16-1,-13 1,-10-3,-5-8,-4-6,3-8,1-6,9-6,11-4,13-2,14-6,19-6,19-5,18-8,9-4</inkml:trace>
  <inkml:trace contextRef="#ctx0" brushRef="#br0" timeOffset="1231.0175">1365 307,'0'4,"-4"10,-2 10,1 14,-3 17,-1 19,-2 22,1 24,-3 19,1 12,-1 4,2-3,2-11,-2-18,2-21,2-19,3-21,5-20,7-17,11-18,9-13,14-10,10-11,15-5,11-4,5-2,4 3,1 3,-3 2,-12 3,-9 5,-13 7,-18 6,-19 5,-12 2</inkml:trace>
  <inkml:trace contextRef="#ctx0" brushRef="#br0" timeOffset="1685.7778">2720 258,'0'4,"-4"6,-2 9,-3 10,-1 16,-6 21,-5 24,-8 21,-6 21,-1 13,-4 6,2-7,3-10,3-16,7-16,4-17,5-15,6-15,4-12,-1-15,1-15,1-14,2-7</inkml:trace>
  <inkml:trace contextRef="#ctx0" brushRef="#br0" timeOffset="2135.0091">2671 186,'4'0,"6"0,5 4,4 5,7 6,3 8,5 13,1 12,3 11,-1 15,-3 17,-3 12,-3 14,-2 8,-5 2,-2 1,-1-5,-2-7,-1-11,2-10,1-11,-1-9,0-15,-3-13,0-10,-2-20,-3-21,-7-18,-5-5</inkml:trace>
  <inkml:trace contextRef="#ctx0" brushRef="#br0" timeOffset="2449.6939">2405 1395,'4'0,"6"-4,9-5,14-6,9-4,14-7,10-12,6-7,3-9,-2-2,-15 7</inkml:trace>
  <inkml:trace contextRef="#ctx0" brushRef="#br0" timeOffset="3065.3809">3349 476,'4'-4,"9"-6,8-4,11-5,9-3,15-6,13-7,11-5,10-4,5-3,3-2,-3 4,-9 5,-11 5,-15 9,-16 8</inkml:trace>
  <inkml:trace contextRef="#ctx0" brushRef="#br0" timeOffset="3436.8058">3857 258,'0'4,"0"6,0 9,0 14,0 17,0 26,0 28,0 25,-4 24,-2 14,1 4,1-7,5-14,2-17,6-19,0-20,-1-18,-2-17,-1-24,-3-25,-5-28,-2-9</inkml:trace>
  <inkml:trace contextRef="#ctx0" brushRef="#br0" timeOffset="4134.785">4558 234,'0'8,"-4"12,-1 13,-1 19,2 16,1 18,1 18,1 17,1 8,0 3,0-1,-4-6,-1-12,0-13,1-15,1-14,1-14,5-14,7-14,4-11,5-9,8-11,11-8,11-7,14-5,9-2,4-6,6-2,1-3,-5-5,-8 2,-11-3,-12 3,-14-1,-17 3,-14-2,-9 6</inkml:trace>
  <inkml:trace contextRef="#ctx0" brushRef="#br0" timeOffset="4383.8117">4510 1178,'8'-5,"7"-4,13-6,11-8,10-4,5-7,6-4,5-1,0-2,-7 2,-10 4,-8-1,-11 2,-11 7</inkml:trace>
  <inkml:trace contextRef="#ctx0" brushRef="#br0" timeOffset="4653.6823">4389 379,'8'0,"11"-4,11-5,8-6,10-8,13-5,9-9,9-7,3-4,0-3,-5 4,-8 6,-16 9</inkml:trace>
  <inkml:trace contextRef="#ctx0" brushRef="#br0" timeOffset="5501.2112">6445 113,'-4'-4,"-6"-1,-9-1,-13 2,-15 5,-10 7,-13 10,-11 10,-8 13,-1 12,3 4,3 2,8 3,12-2,18-5,16-6,14-5,13-7,16-6,17-8,21-7,18-7,17-5,20-8,15-6,9-6,2-1,-5 3,-11 8,-14 9,-19 9,-16 13,-15 12,-17 7,-14 9,-10 8,-12 9,-10 6,-6 2,-9 0,-9-5,-10-2,-10-2,-8-3,-6-6,-7-4,-3-3,-1-7,-3-12,5-6,2-9,3-11,5-12,10-9,7-6,7-4,12-7,11-2,10-3,5-1,9-2,8 1,6 3,9-1,3 2,1 1,-4 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5:44.192"/>
    </inkml:context>
    <inkml:brush xml:id="br0">
      <inkml:brushProperty name="width" value="0.2" units="cm"/>
      <inkml:brushProperty name="height" value="0.2" units="cm"/>
      <inkml:brushProperty name="ignorePressure" value="1"/>
    </inkml:brush>
  </inkml:definitions>
  <inkml:trace contextRef="#ctx0" brushRef="#br0">1 414,'0'5,"4"10,7 13,5 16,6 18,2 19,3 13,-4 6,-1 4,0-2,2-8,0-11,-3-10,-1-13,-4-12,0-14,-2-17,-5-17,2-13,-1-13,-3-12,-2-9,2-11,1-4,3-11,4-7,4-9,4-8,3-2,0-2,2 6,0 5,-1 9,1 13,0 8,-6 11,0 13,-10 13,-7 10</inkml:trace>
  <inkml:trace contextRef="#ctx0" brushRef="#br0" timeOffset="668.1969">1000 414,'0'-5,"0"-6,0-6,0-4,0 5,0 11,-5 15,-1 15,0 23,1 17,2 16,1 9,1 7,0 2,6-2,1-3,5-4,0-7,-2-9,3-12,-2-8,-1-7,-3-8,-3-15,-1-20,-1-22,-1-6</inkml:trace>
  <inkml:trace contextRef="#ctx0" brushRef="#br0" timeOffset="1182.6321">1458 276,'0'4,"0"12,0 12,0 15,0 20,0 17,0 15,0 9,0 11,5 0,1-6,0-7,3-11,1-12,-2-15,2-18,0-21,-2-21,-3-19,-1-8</inkml:trace>
  <inkml:trace contextRef="#ctx0" brushRef="#br0" timeOffset="1785.8266">1404 414,'5'-5,"6"-6,5-10,10-7,14-3,9-1,11 0,12 5,9 8,4 7,-4 5,-5 9,-8 14,-10 8,-15 10,-14 8,-18 7,-15 9,-11 3,-12 2,-11-1,-8-1,-10-7,-5-7,-1-8,1-5,1-4,3-7,5-2,7-6,8-4,13-5,21-3,15-2,15-2,16 5,15 6,12 6,7 5,4 8,3 14,0 9,0 9,-5 4,-7 5,-7-4,-4-5,-9-8,-4-12,-5-9,-6-10,-4-8,-8-12,-8-11,-7-8,-10-6,-5 0</inkml:trace>
  <inkml:trace contextRef="#ctx0" brushRef="#br0" timeOffset="2471.7598">2457 552,'0'5,"5"1,10-4,13-8,9-8,14-6,15-8,16-10,16-7,15-6,6-4,6-1,0-1,-7 5,-10 6,-15 6,-18 10,-17 11,-18 12,-22 13,-17 9,-19 8,-5-1</inkml:trace>
  <inkml:trace contextRef="#ctx0" brushRef="#br0" timeOffset="2832.5438">3105 497,'0'-5,"5"-1,1 10,0 8,-1 17,-7 17,-2 20,0 22,-1 16,2 7,1 5,0-3,6-12,7-18,1-14,3-19,4-13,-2-17,-3-17,-4-9</inkml:trace>
  <inkml:trace contextRef="#ctx0" brushRef="#br0" timeOffset="3352.4824">3645 552,'0'5,"0"11,0 12,0 15,0 15,0 16,0 15,0 5,0 7,5-1,6-7,5-15,10-16,9-19,13-21,12-19,9-24,2-18,3-17,3-17,-3-11,-4-9,-11-4,-14 2,-10 6,-12 10,-14 8,-13 12,-11 11,-11 14,-7 13,-1 9,-1 8,2 3,7 3</inkml:trace>
  <inkml:trace contextRef="#ctx0" brushRef="#br0" timeOffset="3999.708">4860 469,'0'5,"0"6,-4 11,-7 10,-6 20,-4 14,-8 15,-4 13,0 4,0 0,2-3,0-3,7-8,2-14,6-14,4-11,10-14,4-17,8-15,5-13,1-3</inkml:trace>
  <inkml:trace contextRef="#ctx0" brushRef="#br0" timeOffset="4335.2073">4887 469,'0'-4,"0"2,5 12,6 8,0 11,5 10,7 12,5 7,7 8,2 7,3 5,5 3,4 2,3 1,-4 1,0-5,-3-7,-6-11,-4-11,-8-10,-5-12,-10-10,-11-9,-12-11,-2-5</inkml:trace>
  <inkml:trace contextRef="#ctx0" brushRef="#br0" timeOffset="4554.0331">4671 1217,'5'0,"6"0,10-5,11-1,9-5,11-5,11-4,4-4,4-2,-1-2,-7 0,-11-1,-13 5</inkml:trace>
  <inkml:trace contextRef="#ctx0" brushRef="#br0" timeOffset="5131.9406">5805 359,'0'4,"0"7,0 11,0 15,0 17,0 16,0 12,0 10,0 8,0 7,0-2,5-4,1-10,0-11,3-14,0-14,4-11,3-12,5-12,7-13,8-7,7-8,6-6,3-6,2-8,2-3,-1-1,1 5,-5 4,-3 6,-4 6,-5 6,-5 4,-8 7,-8 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5:50.192"/>
    </inkml:context>
    <inkml:brush xml:id="br0">
      <inkml:brushProperty name="width" value="0.2" units="cm"/>
      <inkml:brushProperty name="height" value="0.2" units="cm"/>
      <inkml:brushProperty name="ignorePressure" value="1"/>
    </inkml:brush>
  </inkml:definitions>
  <inkml:trace contextRef="#ctx0" brushRef="#br0">54 28,'0'4,"0"7,0 11,0 20,0 22,0 24,5 25,1 21,0 12,-2 9,0-3,2-8,2-11,-2-17,3-20,0-21,4-24,3-20,-1-24,-2-24,-4-9</inkml:trace>
  <inkml:trace contextRef="#ctx0" brushRef="#br0" timeOffset="549.2999">0 83,'5'-5,"5"-1,11 0,11-3,14-1,8 2,9 2,7 2,6 7,-2 7,-7 6,-12 11,-15 10,-14 3,-11 4,-13 4,-12-1,-13 1,-12-4,-13-4,-8-4,-9-4,-2-2,-3-2,5-5,5-3,8-4,13 0,17-3,18-3,13-4,10-3,11 3,10 0,7 9,5 7,2 13,2 10,5 12,1 10,-1 13,-1 6,-2 4,-2-5,-5-8,-3-6,-4-12,-6-6,-4-7,-8-16,-9-14</inkml:trace>
  <inkml:trace contextRef="#ctx0" brushRef="#br0" timeOffset="1067.1326">1161 194,'0'4,"-5"3,-1 8,1 7,0 14,-3 15,0 12,1 15,2 18,1 11,2 6,2-2,-1-1,2-5,-1-11,5-12,1-15,5-15,4-11,5-12,4-12,1-8,7-11,6-9,7-8,9-10,4-10,2-2,0 1,-6-3,-8 7,-6 4,-11 8</inkml:trace>
  <inkml:trace contextRef="#ctx0" brushRef="#br0" timeOffset="1352.0005">1161 941,'5'0,"1"-5,4-1,6-4,8-6,5-5,7-2,7-8,0-3,2-1,-2 2,-8 1,-6 1,-12 2,-9 5</inkml:trace>
  <inkml:trace contextRef="#ctx0" brushRef="#br0" timeOffset="1566.2748">1161 360,'5'0,"1"-5,9-6,6-6,9-4,14-9,7-4,6 0,5 0,-2-3,-2 5,-7 2,-12 8</inkml:trace>
  <inkml:trace contextRef="#ctx0" brushRef="#br0" timeOffset="2171.2003">2295 28,'0'9,"-5"13,-5 17,-2 20,-8 24,-5 21,-3 17,-5 15,-3 9,-3 3,-1-5,8-12,3-20,8-18,7-22,10-26,6-26,3-21,5-25,1-16,-2-1</inkml:trace>
  <inkml:trace contextRef="#ctx0" brushRef="#br0" timeOffset="2583.7138">2322 0,'5'5,"5"6,7 10,-1 12,3 9,6 12,4 15,2 11,0 9,4 10,0 1,-1 3,-1-2,-2-4,-2-5,-1-8,-1-9,-5-8,-1-11,-5-10,-4-17,-6-19,-2-15,-7-17,-4-4</inkml:trace>
  <inkml:trace contextRef="#ctx0" brushRef="#br0" timeOffset="4357.1775">2106 1163,'0'-5,"5"-1,1-5,9-5,6-4,9-4,9-2,7-7,4-1,3-6,2 0,-4-2,-1 1,-5 2,-10 8</inkml:trace>
  <inkml:trace contextRef="#ctx0" brushRef="#br0" timeOffset="5003.8254">3159 83,'0'5,"-5"6,-1 10,0 12,-3 14,0 13,1 15,2 9,2 9,2 3,1 0,1-4,0-2,1-8,4-7,1-13,0-12,4-9,4-12,4-12,5-7,2-11,1-10,6-7,2-6,5-4,4-1,4-1,4 1,-3-1,5 2,-3-1,0 6,-4 6,-10 1,-11 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7:59.899"/>
    </inkml:context>
    <inkml:brush xml:id="br0">
      <inkml:brushProperty name="width" value="0.2" units="cm"/>
      <inkml:brushProperty name="height" value="0.2" units="cm"/>
      <inkml:brushProperty name="color" value="#F6630D"/>
      <inkml:brushProperty name="ignorePressure" value="1"/>
    </inkml:brush>
  </inkml:definitions>
  <inkml:trace contextRef="#ctx0" brushRef="#br0">0 1,'5'0,"4"2,5 1,5 3,4-1,5 2,2 2,4 0,1 0,-1-1,0-2,0-2,-4-2,-4-3,-2-2,-6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5:55.943"/>
    </inkml:context>
    <inkml:brush xml:id="br0">
      <inkml:brushProperty name="width" value="0.2" units="cm"/>
      <inkml:brushProperty name="height" value="0.2" units="cm"/>
      <inkml:brushProperty name="ignorePressure" value="1"/>
    </inkml:brush>
  </inkml:definitions>
  <inkml:trace contextRef="#ctx0" brushRef="#br0">25 323,'0'-5,"0"4,0 11,0 13,0 17,0 15,0 18,-4 15,-2 7,0 6,1 4,2-1,5-9,3-11,1-11,-2-12,0-13,3-14,0-8,0-13,-2-14,-7-11,-2-4</inkml:trace>
  <inkml:trace contextRef="#ctx0" brushRef="#br0" timeOffset="519.4992">322 711,'0'-5,"5"-1,6-5,10-5,11-9,13-10,14-3,10-5,7-5,4-3,3-3,1 4,-5 5,-12 5,-7 11,-9 9,-19 13,-18 12,-17 10,-8 3</inkml:trace>
  <inkml:trace contextRef="#ctx0" brushRef="#br0" timeOffset="804.9518">808 517,'0'5,"0"6,0 6,0 9,0 10,0 8,0 11,0 10,0 13,0 7,0-1,0-1,0-5,0-12,0-11,0-11,5-13,1-16,0-11</inkml:trace>
  <inkml:trace contextRef="#ctx0" brushRef="#br0" timeOffset="1573.1665">1429 295,'0'5,"0"6,0 6,5 10,6 9,1 8,3 6,3 4,4-2,3-11,1-12,1-10,0-14,6-17,5-16,6-17,5-10,2-11,3-7,6-6,1 1,-5 5,-2 9,-7 12,-6 14,-10 19,-10 16,-14 15,-12 9,-5 1</inkml:trace>
  <inkml:trace contextRef="#ctx0" brushRef="#br0" timeOffset="2057.1742">1726 794,'0'4,"5"7,1 6,0 10,3 9,1 8,-3 6,-1 9,-2 8,-2 7,4 1,0 1,0-3,-2-4,-1-10,-2-4,0-8,0-16,-2-14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11.148"/>
    </inkml:context>
    <inkml:brush xml:id="br0">
      <inkml:brushProperty name="width" value="0.1" units="cm"/>
      <inkml:brushProperty name="height" value="0.1" units="cm"/>
      <inkml:brushProperty name="color" value="#F6630D"/>
      <inkml:brushProperty name="ignorePressure" value="1"/>
    </inkml:brush>
  </inkml:definitions>
  <inkml:trace contextRef="#ctx0" brushRef="#br0">1 122,'0'-4,"4"3,2 9,-1 8,-5 9,-3 13,0 9,0-1,0 1,1-4,1-5,1-4,-1-13,1-14,1-12,3-9,1-11,1-9,-2 1</inkml:trace>
  <inkml:trace contextRef="#ctx0" brushRef="#br0" timeOffset="418.9185">25 122,'0'-4,"0"3,4 5,2 6,-1 7,3 3,1 2,2 7,4 2,3-1,3 0,2-2,5-1,2-2,0-4,-1-7,-1 0,-2-4,0-3,-2-6,1-9,-5-6,-6-5,-5-4,-4-1,-3-2,-2-3,-4-2,-3-4,-3 0,-1-2,-2 1,1 3,-1 2,1 3,-2 2,3 9,2 12,7 7,4 3</inkml:trace>
  <inkml:trace contextRef="#ctx0" brushRef="#br0" timeOffset="2055.4562">799 195,'0'-5,"4"0,2-4,-5-1,-6 2,-7 2,-5 2,-4 6,-3 2,3 5,2 5,-2 4,0 4,3 1,5 6,0 1,3 1,6-2,9-1,8-6,5-2,8-5,3-4,6-9,5-9,3-6,3-3,-2-5,-4 0,-10 0,-9-1,-5-1,-4 0,-9 3,-5 2,-6-1,-5-1,-6-2,-3 4,-2 0,-1 4,0 3,0 5,-1 2,6 7,0 2,5 5,5 0</inkml:trace>
  <inkml:trace contextRef="#ctx0" brushRef="#br0" timeOffset="2938.3446">1186 122,'0'4,"0"6,0 4,0 5,0 8,0 2,0 1,0-1,0 0,0-2,0-10,0-11,0-7</inkml:trace>
  <inkml:trace contextRef="#ctx0" brushRef="#br0" timeOffset="3390.0985">1186 98,'0'-4,"0"2,4 3,6 0,5 0,4 4,7 1,3 4,5 0,1 3,3-2,-1 3,-3-2,-3 1,-7 3,-7 2,-11 3,-11 2,-12 0,-8 2,-3-5,-6 0,0-1,-4-3,2 0,2-3,2-3,4-4,6 1,2 0,5-6,5-2</inkml:trace>
  <inkml:trace contextRef="#ctx0" brushRef="#br0" timeOffset="4106.4369">1719 195,'0'4,"0"5,-5 6,-4 4,-2 7,-2 4,-4 4,1 1,0-2,2-2,3-2,5-10,6-13,3-11,6-13,1-8,3-3,4-5,2-1,-1-3,-1 1,3 3,-4 3,0 2,-2 3,0 5,2 11,-2 10,1 10,-2 8,-3 8,0 4,3 6,0 0,1-2,2-2,-1-3,1-2,1-5,-1-3,0-5,-7-4,-9-4,-8-3,-3-2</inkml:trace>
  <inkml:trace contextRef="#ctx0" brushRef="#br0" timeOffset="4306.5899">1646 388,'4'0,"6"-4,4-1,10-1,3 2,6 1,2 1,-2 1,3-3,-2-2,-2 1,-6 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3.008"/>
    </inkml:context>
    <inkml:brush xml:id="br0">
      <inkml:brushProperty name="width" value="0.1" units="cm"/>
      <inkml:brushProperty name="height" value="0.1" units="cm"/>
      <inkml:brushProperty name="color" value="#F6630D"/>
      <inkml:brushProperty name="ignorePressure" value="1"/>
    </inkml:brush>
  </inkml:definitions>
  <inkml:trace contextRef="#ctx0" brushRef="#br0">0 170,'0'4,"0"5,0 6,0 4,0 7,0 4,0 0,0-1,0-1,4-5,2-11,3-11,1-11,2-6,4-6,-1-3,0-1,3-1,2 1,-2 0,-1 5,-2 2,-1 4,-2 8,-3 10,-3 9,-3 6,-1 4,2 3,1 0,0 1,-2 0,4-8,4-12,4-11,1-9,0-6,3 1,1-1,2 3,1 4,-3 9,-5 9,-5 8,-1 5,-1 5,-2 2,-2 0,-2 1,3-4,0-2,0-4</inkml:trace>
  <inkml:trace contextRef="#ctx0" brushRef="#br0" timeOffset="477.7707">702 242,'0'4,"0"6,0 5,0 4,0 3,0 1,0 2,4 1,1-9,1-12,-2-5</inkml:trace>
  <inkml:trace contextRef="#ctx0" brushRef="#br0" timeOffset="711.4114">726 0,'0'0</inkml:trace>
  <inkml:trace contextRef="#ctx0" brushRef="#br0" timeOffset="1431.4263">871 218,'0'4,"0"6,0 4,0 5,0 3,0 2,0 1,0 0,4-3,2-11,3-11,1-5</inkml:trace>
  <inkml:trace contextRef="#ctx0" brushRef="#br0" timeOffset="1780.6272">920 291,'0'-5,"0"-4,4-6,5 0,6 3,0-1,1 1,3 4,2-2,1 1,1 3,1 1,1 2,0 2,-1 5,-3 5,-7 7,-4 3,-5 3,2 3,-2 0,0 0,-2 0,3-4,1-1,2-9,1-10,-2-5</inkml:trace>
  <inkml:trace contextRef="#ctx0" brushRef="#br0" timeOffset="2228.1717">1669 218,'-4'0,"-5"0,-2-4,-2-2,-4 1,-3 1,-2 5,-1 3,-1 4,-1 5,0 5,0-1,1 1,3 1,2 2,9 1,5 1,7-3,9-1,6-4,8-4,8-4,7-8,4-3,4-5,-3-6,0-3,-4-4,-5-2,-5 4,-7 0,-7 0,-8 3</inkml:trace>
  <inkml:trace contextRef="#ctx0" brushRef="#br0" timeOffset="2498.5047">1718 0,'4'4,"1"6,1 5,2 8,0 8,0 4,1 3,0 4,-2-1,2-4,-1-3,3-4,0-3,-3-2,2-5,3-6,4-5,2-9,-1-4</inkml:trace>
  <inkml:trace contextRef="#ctx0" brushRef="#br0" timeOffset="3601.4279">2057 170,'0'4,"0"5,4 6,-3 4,-1 3,-1 2,0 5,-1 2,2-1,-1-1,1-9,3-13,3-11,-1-13,3-9,1-3,2-1,4 5,3 2,3 1,2 5,1 8,-4 11,-4 9,-6 6,-4 5,-4 2,-1 2,2-4,2-9,3-12,5-10,4-7,4-5,1 0,2 5,-3 9,-5 9,-2 9,-3 7,-3 4,-3 2,-2 2,2-4,0-2,4-3,4-6,4-8,-1-5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7.378"/>
    </inkml:context>
    <inkml:brush xml:id="br0">
      <inkml:brushProperty name="width" value="0.1" units="cm"/>
      <inkml:brushProperty name="height" value="0.1" units="cm"/>
      <inkml:brushProperty name="color" value="#F6630D"/>
      <inkml:brushProperty name="ignorePressure" value="1"/>
    </inkml:brush>
  </inkml:definitions>
  <inkml:trace contextRef="#ctx0" brushRef="#br0">5 93,'-4'0,"3"0,5 0,3-4,3-1,5-5,4 1,7-4,2 2,2-2,-1 1,-1 2,-1 4,-5 7,-7 6,-5 7,-1 2,-2 1,-1 2,1 2,0 2,4 0,2 1,5-3,-6-6,-9-5,-8-5,-13-2,-6-3,-4 0,-5-1,-2-1,-2 2,1-1,2 5,3 1,6 4,4 1,10 2,10 0,10 1,7-1,5-3,8-3,6-2,6-2,0-1,1-6,2-1,-2 1,-5-4,-4 0,-4 2,-6 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7.792"/>
    </inkml:context>
    <inkml:brush xml:id="br0">
      <inkml:brushProperty name="width" value="0.1" units="cm"/>
      <inkml:brushProperty name="height" value="0.1" units="cm"/>
      <inkml:brushProperty name="color" value="#F6630D"/>
      <inkml:brushProperty name="ignorePressure" value="1"/>
    </inkml:brush>
  </inkml:definitions>
  <inkml:trace contextRef="#ctx0" brushRef="#br0">22 0,'0'4,"0"6,0 5,0 8,-4 4,-1 6,-1 6,2 4,1 3,5-2,3 0,0-4,3-4,1-5,2-7,4-8,-5-10,-4-15,-3-6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8.138"/>
    </inkml:context>
    <inkml:brush xml:id="br0">
      <inkml:brushProperty name="width" value="0.1" units="cm"/>
      <inkml:brushProperty name="height" value="0.1" units="cm"/>
      <inkml:brushProperty name="color" value="#F6630D"/>
      <inkml:brushProperty name="ignorePressure" value="1"/>
    </inkml:brush>
  </inkml:definitions>
  <inkml:trace contextRef="#ctx0" brushRef="#br0">1 0,'4'0,"10"0,6 0,8 0,4 0,4 0,5 0,3 4,-2 2,1 3,-4 1,-3 2,-5 0,-3 1,-6 3,-11-1,-12 0,-9-1,-12 0,-10-2,-8 1,-5-1,-3-4,2 2,5-1,5-2,5-3,3-1,11-1,9-2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8.574"/>
    </inkml:context>
    <inkml:brush xml:id="br0">
      <inkml:brushProperty name="width" value="0.1" units="cm"/>
      <inkml:brushProperty name="height" value="0.1" units="cm"/>
      <inkml:brushProperty name="color" value="#F6630D"/>
      <inkml:brushProperty name="ignorePressure" value="1"/>
    </inkml:brush>
  </inkml:definitions>
  <inkml:trace contextRef="#ctx0" brushRef="#br0">26 1,'-4'0,"-1"4,-1 6,2 4,1 10,1 3,1 6,1 6,0 4,4-1,2 0,3-2,1-4,3-9,-2-4,-1-10,-4-12,-2-6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8.944"/>
    </inkml:context>
    <inkml:brush xml:id="br0">
      <inkml:brushProperty name="width" value="0.1" units="cm"/>
      <inkml:brushProperty name="height" value="0.1" units="cm"/>
      <inkml:brushProperty name="color" value="#F6630D"/>
      <inkml:brushProperty name="ignorePressure" value="1"/>
    </inkml:brush>
  </inkml:definitions>
  <inkml:trace contextRef="#ctx0" brushRef="#br0">39 1,'4'0,"6"0,5 0,4 0,3 0,6 4,2 1,0 0,4 0,-5 2,-2 0,-3 3,-4 4,-7 4,-8 3,-11-2,-7-1,-6 2,-8-4,-7 1,-3-4,-3-3,2-4,2-2,4-3,3 0,7-6,6-1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9.526"/>
    </inkml:context>
    <inkml:brush xml:id="br0">
      <inkml:brushProperty name="width" value="0.1" units="cm"/>
      <inkml:brushProperty name="height" value="0.1" units="cm"/>
      <inkml:brushProperty name="color" value="#F6630D"/>
      <inkml:brushProperty name="ignorePressure" value="1"/>
    </inkml:brush>
  </inkml:definitions>
  <inkml:trace contextRef="#ctx0" brushRef="#br0">0 1,'0'4,"0"1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29.291"/>
    </inkml:context>
    <inkml:brush xml:id="br0">
      <inkml:brushProperty name="width" value="0.1" units="cm"/>
      <inkml:brushProperty name="height" value="0.1" units="cm"/>
      <inkml:brushProperty name="color" value="#F6630D"/>
      <inkml:brushProperty name="ignorePressure" value="1"/>
    </inkml:brush>
  </inkml:definitions>
  <inkml:trace contextRef="#ctx0" brushRef="#br0">0 91,'4'0,"-2"4,-3 6,0 5,0 4,0 3,0 2,5 0,5-2,5-7,1-9,-2-9,-4-5</inkml:trace>
  <inkml:trace contextRef="#ctx0" brushRef="#br0" timeOffset="832.0969">218 67,'0'4,"0"6,0 5,0 4,0 3,4-3,1 1,1 0,-2-7,-1-11,-1-8,-1-9,3 0,2-3,3-2,4-2,1-1,1 3,3 1,2 4,1 0,3 2,0 5,0 6,-3 9,-6 6,-1 6,-3 3,-4 3,2 0,-1 1,-2 0,2-5,0-1,3-9,-1-6</inkml:trace>
  <inkml:trace contextRef="#ctx0" brushRef="#br0" timeOffset="1515.4818">895 67,'0'-4,"-4"-1,-6-1,-4 2,-5 5,-3 3,2 4,1 6,-1 3,3 4,4 3,9-4,9-5,12-4,7-5,4-7,1-4,-1-5,0 0,-1-4,-1 2,-5 6,-6 9,-6 7,-4 7,-3 4,-2 7,-1 7,0 6,0 0,4 1,2 1,4-1,0-1,0-3,-3-3,2-4,-1-3,-4-3,-8-4,-7-3,-6-4,-3-4,-3-5,-5-2,-7-2,0-5,-3-2,2-5,2 1,3-3,3 1,3-2,5-2,7-3,9 3,10-2,12 0,8 2,7-1,3 0,-1-3,-6-1,-8 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16:28:00.397"/>
    </inkml:context>
    <inkml:brush xml:id="br0">
      <inkml:brushProperty name="width" value="0.2" units="cm"/>
      <inkml:brushProperty name="height" value="0.2" units="cm"/>
      <inkml:brushProperty name="color" value="#F6630D"/>
      <inkml:brushProperty name="ignorePressure" value="1"/>
    </inkml:brush>
  </inkml:definitions>
  <inkml:trace contextRef="#ctx0" brushRef="#br0">0 115,'3'0,"2"0,6-3,3 0,4 0,4-2,3 1,4-1,2 0,2 0,2-1,0-3,1-4,-3-4,-1-2,-6 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50.748"/>
    </inkml:context>
    <inkml:brush xml:id="br0">
      <inkml:brushProperty name="width" value="0.1" units="cm"/>
      <inkml:brushProperty name="height" value="0.1" units="cm"/>
      <inkml:brushProperty name="color" value="#F6630D"/>
      <inkml:brushProperty name="ignorePressure" value="1"/>
    </inkml:brush>
  </inkml:definitions>
  <inkml:trace contextRef="#ctx0" brushRef="#br0">311 6,'4'-4,"2"2,-5 7,-3 5,-4 10,-6 10,-5 12,-7 15,-5 11,-4 9,-6 5,0 0,2-5,4-8,7-7,8-10,12-18,10-19,5-16,5-16,4-18,7-10,0-11,-1-8,0-1,0-2,0 2,-4 4,-2 4,-3 8,-5 8,-3 7,0 9,0 4,-2 3,-1-1,2 4,0 8,0 9,-2 13,3 12,4 9,5 12,3 5,3 6,5 1,7 3,2-1,3 2,-2-3,2-7,-2-5,-3-6,-3-6,-7-6,-3-8,-10-12,-11-12,-4-10,-7-7,-9-9,-6-4,2 4</inkml:trace>
  <inkml:trace contextRef="#ctx0" brushRef="#br0" timeOffset="234.346">117 611,'5'0,"4"0,10 0,10 0,3 0,6 0,3-4,4-2,2 1,-2-3,-2-1,-3-2,-8 0</inkml:trace>
  <inkml:trace contextRef="#ctx0" brushRef="#br0" timeOffset="769.902">867 54,'0'-4,"0"3,4 5,2 11,-1 15,-1 10,3 11,1 14,-2 7,-1 0,-2 0,2-3,2-7,-2-4,3-9,0-8,3-11,0-7,1-11,-1-12,-2-9,-2-9,-4-4,-1 1</inkml:trace>
  <inkml:trace contextRef="#ctx0" brushRef="#br0" timeOffset="1168.0055">1085 538,'-4'0,"-2"-4,5-2,7 1,10 1,10-3,10 0,7-4,8 1,3-2,2 1,-1-3,-2 3,-6 2,-18 3,-19 6,-15 4,-7 0</inkml:trace>
  <inkml:trace contextRef="#ctx0" brushRef="#br0" timeOffset="1403.4989">1375 441,'4'4,"2"6,-1 5,-1 4,3 7,1 3,2 1,0 4,-2 0,2-2,0-2,-3-2,-2-10,-2-8</inkml:trace>
  <inkml:trace contextRef="#ctx0" brushRef="#br0" timeOffset="2535.795">2295 151,'0'-4,"0"-6,-5 0,-4 0,-6-1,-4 1,-7 1,-12 8,-7 3,-4 6,-3 5,0 5,1 3,0 3,5 0,6 1,10 1,6-1,7 0,7 0,8-1,10-4,11-1,10-4,13-5,12-3,9-4,10-2,9-1,3-1,-5 0,-7 1,-9 3,-10 6,-15 6,-14 3,-11 4,-12 2,-11 1,-7 0,-6 1,-7-1,-7-4,-5-2,-4-4,-3-1,-5-2,-3-3,1-4,2-6,0-3,7-1,6 0,10-3,6 0,11 1,12-2,15 1,8-4,1 2</inkml:trace>
  <inkml:trace contextRef="#ctx0" brushRef="#br0" timeOffset="3084.2875">2754 514,'4'4,"2"6,-1 4,-1 9,-1 9,-1 11,-1 6,-1 4,0 0,0 0,0-5,4-3,1-4,0-6,-5-12,-2-15,-2-17,1-6</inkml:trace>
  <inkml:trace contextRef="#ctx0" brushRef="#br0" timeOffset="3453.1047">2706 562,'0'-4,"0"-5,4-2,6 1,4 3,9-2,9 1,7 1,9 3,8 1,4 6,0 2,-3 4,-7 1,-7 3,-7 3,-14 3,-15 2,-12-2,-10 0,-11 0,-4 2,-6-3,-5-1,-4-3,-2-4,-1-3,-2-4,5-1,5-2,6 0,12-1,15 0,12 0,5 1</inkml:trace>
  <inkml:trace contextRef="#ctx0" brushRef="#br0" timeOffset="5254.2197">3432 586,'0'-4,"4"-1,5-4,6-1,4-2,3-4,6-3,2-2,1 2,-2 0,-1 4,-5 8,-7 10,-6 8,-5 10,-3 11,-2 7,-1 1,0 3,0-3,0-3,4-4,2-4,4-11,-3-8,-3-10,-3-10,-4-6,-2-5,-4 1,-5 0,-3 3,-3 0,-7 4,-1 3,-6 4,1 3,0 2,-1 5,1 2,2 4,3 4,6 5,2 2,6 2,4 1,10 1,3 0,7-4,9-1,10-5,9-4,6-9,8-4,4-6,0-2,-1-3,0 1,-7-3,-6 3,-15 2,-11 4</inkml:trace>
  <inkml:trace contextRef="#ctx0" brushRef="#br0" timeOffset="5752.7928">4278 538,'0'-4,"-4"-2,-6 1,-4 1,-5 1,-7 1,-4 1,-4 5,-1 5,-2 6,0 5,3 2,7 2,4 1,6 4,10 2,6-1,12-1,7-1,10-2,8-4,6-7,4-6,2-4,2-3,0-2,-4-1,-6-4,-1-2,-8-3,-4-1,-4 3,-4 2</inkml:trace>
  <inkml:trace contextRef="#ctx0" brushRef="#br0" timeOffset="6250.6161">4544 732,'4'-5,"6"0,5 0,4 1,3 1,2-3,0-1,2-3,-1-3,0-1,-4-1,-6-3,-6-1,-7-3,-10-1,-6-1,-6 3,-7 2,-4 4,-4 4,0 9,1 8,-2 7,6 6,3 4,3 6,5 6,6 1,9 4,5-2,7 1,10-2,10-3,9-7,6-9,9-7,6-5,7-4,1-6,0-3,-1-4,-5 0,-8 1,-8-1,-9 1,-13 3,-15 1,-13 3,-5 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6:59.683"/>
    </inkml:context>
    <inkml:brush xml:id="br0">
      <inkml:brushProperty name="width" value="0.1" units="cm"/>
      <inkml:brushProperty name="height" value="0.1" units="cm"/>
      <inkml:brushProperty name="color" value="#F6630D"/>
      <inkml:brushProperty name="ignorePressure" value="1"/>
    </inkml:brush>
  </inkml:definitions>
  <inkml:trace contextRef="#ctx0" brushRef="#br0">11 392,'0'4,"-4"1,-2-4,5-2,11-1,11-4,11-6,16-4,17-8,13-4,15-6,11 0,5-4,4 1,0 3,-8 3,-8 2,-9 3,-16 5,-11 6,-12 7,-19 3,-18 7,-19 8,-9 2</inkml:trace>
  <inkml:trace contextRef="#ctx0" brushRef="#br0" timeOffset="385.1702">737 247,'-4'0,"-2"-4,1 2,5 7,2 9,2 8,-1 7,-1 12,0 7,-1 3,0 2,3-1,2 0,-1-5,3-7,0-6,4-4,-2-12,-1-12,1-13,-1-4</inkml:trace>
  <inkml:trace contextRef="#ctx0" brushRef="#br0" timeOffset="705.0767">1148 392,'0'4,"4"1,1 5,1 8,-2 5,-1 3,-1 5,3 2,1-1,-1-2,-1-1,-1-3,2 0,2-2,-2-8,-1-7</inkml:trace>
  <inkml:trace contextRef="#ctx0" brushRef="#br0" timeOffset="2036.0659">1462 77,'0'-4,"0"-5,0 2,0 7,4 12,2 12,3 10,1 7,-2 10,2 3,0 2,-3-1,-2-1,3-3,-1-4,3-7,-1-7,-1-3,-2-4,2-6,3-6,1-6</inkml:trace>
  <inkml:trace contextRef="#ctx0" brushRef="#br0" timeOffset="2521.1621">1728 440,'-4'0,"3"0,5-4,7-1,9-1,10-2,7 0,7-4,3-2,2 0,2-2,-5 3,-6 2,-5 5,-5 2,-7-2,-8 4,-10 2,-11 2,-7 0,-3 4,2 0</inkml:trace>
  <inkml:trace contextRef="#ctx0" brushRef="#br0" timeOffset="2767.4756">1970 343,'0'5,"0"4,0 6,4 8,2 4,-1 7,3 0,1 0,2-3,0-2,2-2,-2-1,2-6,-1-1,-3-9,1-5,-1-5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7:03.056"/>
    </inkml:context>
    <inkml:brush xml:id="br0">
      <inkml:brushProperty name="width" value="0.1" units="cm"/>
      <inkml:brushProperty name="height" value="0.1" units="cm"/>
      <inkml:brushProperty name="color" value="#F6630D"/>
      <inkml:brushProperty name="ignorePressure" value="1"/>
    </inkml:brush>
  </inkml:definitions>
  <inkml:trace contextRef="#ctx0" brushRef="#br0">49 6,'0'4,"0"5,4 10,1 10,0 12,4 7,-1 8,-1 3,3-1,-2-1,4-3,-2-7,3-6,-2-7,-6-12,-9-20,-3-8</inkml:trace>
  <inkml:trace contextRef="#ctx0" brushRef="#br0" timeOffset="602.1954">0 102,'0'-4,"4"-1,6-5,9-3,13-1,11 3,9-2,4 3,6 2,-1 6,-5 5,-5 0,-11 5,-12 5,-15 4,-14 4,-10 2,-13 1,-9 1,-8 0,-10 0,-3 0,-2-1,2-3,4-2,8-4,14-5,21-4,20-2,19-7,22-3,13-4,12-4,9-1,2 3,-3 3,-2 4,-9 2,-8 6,-12 6,-12 11,-16 5,-14 2,-14 2,-14-1,-9 0,-9 2,-12 1,-10-5,-4-3,-9-1,-5-4,-3-2,-1-3,4-3,2-4,5-3,9-2,10-1,9-1,15-4,15-1,13 0,13-3,4 1</inkml:trace>
  <inkml:trace contextRef="#ctx0" brushRef="#br0" timeOffset="1718.2222">1065 247,'4'0,"1"5,4 4,1 6,2 8,4 4,-1 7,-4 4,2 1,-3-2,-2-4,-3-3,2-7,-4-7,-3-10,-5-11,-7-12,-4-8,0-3,2-6,1 0,1-4,8 1,3 3,8 3,5 3,6 5,7 4,4 4,1 5,-1 4,0 3,-2 7,-5 6,-7 1</inkml:trace>
  <inkml:trace contextRef="#ctx0" brushRef="#br0" timeOffset="2200.051">1476 320,'0'4,"0"6,0 4,0 6,0 1,4 7,6 3,4-1,5-4,3-4,6-4,7-11,5-5,4-8,3-7,-2-5,-1-8,-4-3,-8-2,-6 1,-8 2,-6 1,-9 1,-6 0,-6 2,-6 4,-4 1,-3 5,2 0,0 2,0 4,3 2</inkml:trace>
  <inkml:trace contextRef="#ctx0" brushRef="#br0" timeOffset="2728.4642">2298 223,'-4'0,"-1"-4,-5-1,-3-1,-5 2,-3 1,-2 1,-1 6,-5 1,-2 4,1 5,5 4,3-1,5 1,5 1,10 1,12-2,13-4,11-5,8-4,5-2,3-3,1 4,-4 1,-6-1,-6 0,-5-2,-7 4,-3 0,-6 3,-9 5,-9 4,-9 2,-9 3,-10 1,-8-3,-9-2,-4 1,2-3,2-5,5-4,6-4,9-6,14-3,14-5,10-5,5 1</inkml:trace>
  <inkml:trace contextRef="#ctx0" brushRef="#br0" timeOffset="3448.0152">2540 6,'0'-5,"0"4,0 5,0 7,0 9,0 14,0 9,4 6,2 2,3 1,5 0,0 0,1-6,-1-6,-4-6,1-4,-1-4,-3-9,-2-13,-6-7,-4-6,-4-3,0-2,-4-4,-3-2,1-3,3-1,7 4,10 5,3 1,8 3,7-1,6 1,3-1,5 2,3 2,0-2,1 1,1 2,-1 3,-5 1,-3 6,-4 6,-2 1,-3 4,0 8,0 3,-5 7,-1 1,1 4,0-1,2-2,1 1,2-1,-5-2,0-7,-4-3,-4-10,-9-10,-4-11,-6-7,-1-1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7:10.060"/>
    </inkml:context>
    <inkml:brush xml:id="br0">
      <inkml:brushProperty name="width" value="0.1" units="cm"/>
      <inkml:brushProperty name="height" value="0.1" units="cm"/>
      <inkml:brushProperty name="color" value="#F6630D"/>
      <inkml:brushProperty name="ignorePressure" value="1"/>
    </inkml:brush>
  </inkml:definitions>
  <inkml:trace contextRef="#ctx0" brushRef="#br0">0 635,'0'4,"4"-3,6-1,9-5,5-6,7-1,3-2,3-4,8-2,5 2,-3 0,0-1,-1-1,-3 2,-6 1,-4 2,-12 5,-10 4</inkml:trace>
  <inkml:trace contextRef="#ctx0" brushRef="#br0" timeOffset="262.249">290 417,'0'4,"0"6,-4 8,-1 7,-1 6,2 11,1 2,1 2,6-3,1 0,4-4,1-4,2-8,0-13,2-13,-2-6</inkml:trace>
  <inkml:trace contextRef="#ctx0" brushRef="#br0" timeOffset="581.0907">460 6,'0'-5,"4"4,1 5,0 11,0 15,-2 14,3 13,0 13,0 6,2 8,0-3,3-3,0-6,1-8,0-9,1-12,-2-7,-2-15,-7-15,-4-9</inkml:trace>
  <inkml:trace contextRef="#ctx0" brushRef="#br0" timeOffset="893.7474">532 683,'-4'-4,"-1"-6,-1-5,6-4,7 2,2-2,3 0,9-3,4 0,2-1,1-1,4 0,0 0,-1-1,-2 5,-1 9,-6 11,-6 14,-7 8,-4 9,-3 7,2 6,1 3,3-2,0 0,0-5,1-4,0-4,-2-3,3-8,-2-2,-1-9,-2-6</inkml:trace>
  <inkml:trace contextRef="#ctx0" brushRef="#br0" timeOffset="1349.301">1064 683,'4'0,"6"0,5-4,4-2,-1-3,0-1,2-2,1-4,1-2,-3-4,-5-1,-8 3,-6 1,-7 4,-11 4,-5 4,-4 7,-1 4,4 5,2 6,1 3,3 8,6 3,4 1,8 4,4 0,5-2,5-2,9-2,4-6,2-7,0-5,4-9,3-9,5-7,-1-5,1-3,-2-2,-4-1,-3 0,-4 0,-6 1,-7 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7:16.489"/>
    </inkml:context>
    <inkml:brush xml:id="br0">
      <inkml:brushProperty name="width" value="0.1" units="cm"/>
      <inkml:brushProperty name="height" value="0.1" units="cm"/>
      <inkml:brushProperty name="color" value="#F6630D"/>
      <inkml:brushProperty name="ignorePressure" value="1"/>
    </inkml:brush>
  </inkml:definitions>
  <inkml:trace contextRef="#ctx0" brushRef="#br0">16 6,'-4'0,"-2"-5,1 4,5 10,2 11,2 11,3 16,1 13,-1 12,-2 11,-1 3,-2 0,-1-7,-1-8,0-13,0-11,0-11,3-10,7-10,0-12,4-7,2-2,4-5,6-5,3 0,5-1,4-2,1 2,1-1,-2 3,-3 0,-4 2,-2 3,-7 3</inkml:trace>
  <inkml:trace contextRef="#ctx0" brushRef="#br0" timeOffset="867.5241">596 465,'0'4,"-4"2,3-1,1-5,5-7,6-1,9-5,5-7,3-1,5-1,0-1,0 4,-3 5,-2 5,-5 8,-3 8,-5 7,-1 6,-2 3,-4 1,1 6,-1 1,3-4,2-3,1-1,0-5,4-5,-7-5,-9-4,-8-6,-9-4,-4 0,-8 1,-4 1,-4 1,-1 6,-2 2,1 4,3 5,3-1,3 3,6 2,6 2,7 2,8 2,9-4,11-6,7-4,7-4,6-8,4-7,4-6,2-5,-4-3,-1 3,-3 0,-6-1,-4 0,-7 3</inkml:trace>
  <inkml:trace contextRef="#ctx0" brushRef="#br0" timeOffset="1650.8878">1225 30,'0'4,"4"5,2 10,3 10,1 12,2 7,0 8,1 7,3 5,-1-1,0-3,-1-9,0-6,-2-6,-3-15,-7-17,-4-18,-6-12,-5-6,-5-4,-4-1,-2 0,0 6,3 3,1 5,8 0,15 4,10 0,12 1,9-1,12-3,6 2,6-2,2 2,-1 3,-2 3,-8 4,-2 1,-11 5,-6 3,-9 4,-8 4,-6 5,-4 2,-7 2,-7 2,-5 0,-5 4,-6 1,-7 0,-7-1,-3-1,-4-2,4-1,-1-4,5-3,4-3,5-1,3-2,6-8,11-4,8-3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1:50:56.008"/>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ignorePressure" value="1"/>
    </inkml:brush>
    <inkml:brush xml:id="br2">
      <inkml:brushProperty name="width" value="0.2" units="cm"/>
      <inkml:brushProperty name="height" value="0.2" units="cm"/>
      <inkml:brushProperty name="color" value="#F6630D"/>
      <inkml:brushProperty name="ignorePressure" value="1"/>
    </inkml:brush>
  </inkml:definitions>
  <inkml:trace contextRef="#ctx0" brushRef="#br0">23538 616,'0'-4,"4"-1,5 0,10-4,14-3,17-9,22-4,18-7,23-6,21-4,17-4,15-2,12-1,10-1,0 5,-6 5,-14 6,-18 4,-24 3,-28 6,-27 8,-29 8,-35 11,-18 3</inkml:trace>
  <inkml:trace contextRef="#ctx0" brushRef="#br0" timeOffset="415.0034">24505 399,'4'0,"2"4,-1 10,-1 10,-1 18,-1 18,-5 20,-2 16,-5 13,1 12,0 2,3-3,6-5,7-11,3-14,3-15,0-15,1-19,-1-11,-3-16,-3-17,-3-18,-2-12,-1-2</inkml:trace>
  <inkml:trace contextRef="#ctx0" brushRef="#br0" timeOffset="969.1561">25449 665,'-5'-4,"-4"-6,-6-1,-8 2,-9 2,-6 6,-10 8,-5 6,-1 14,-4 10,-1 16,2 10,6 12,13 9,11 7,12 4,15-1,17-5,18-9,14-14,17-18,12-17,11-19,5-14,4-17,-3-11,-4-15,-11-11,-9-8,-14-11,-12-3,-14-3,-11 2,-15 5,-15 7,-15 7,-10 10,-9 8,-9 9,1 4,1 8,5 4,6 3,6 6,4 3,4 3,2 1,4 6,7 1</inkml:trace>
  <inkml:trace contextRef="#ctx0" brushRef="#br0" timeOffset="12257.392">26876 568,'-4'0,"-6"0,-5 0,-8 0,-8 0,-12 4,-6 10,-8 10,-2 10,-3 7,0 9,3 8,7 11,9 6,7 7,10 1,13 0,13-3,11-2,12-6,13-8,15-9,9-11,12-13,10-12,7-12,6-17,2-10,-3-10,-8-12,-12-8,-9-7,-13-2,-14-4,-14 2,-11-3,-12 3,-10 2,-12 4,-6 3,-7 1,-6 3,0 4,-2 1,3 1,-1 2,2 5,0 3,2 8,-1 4,2 5,2 5,3 4,7 4</inkml:trace>
  <inkml:trace contextRef="#ctx0" brushRef="#br0" timeOffset="13120.0323">27771 447,'0'-4,"0"3,0 5,0 11,0 14,0 20,0 17,0 19,-4 14,-2 12,1 3,1-5,1-9,-3-9,4-12,1-16,2-13,1-12,-1-16,0-17,4-8,5-4,5-1,4-3,8 0,6 3,7 1,8 3,13 2,8 1,5 5,6 2,-2 0,-2 3,-6 0,-11-2,-11-2,-9-1,-12 2,-6 0,-11-1,-11-1,-6-1</inkml:trace>
  <inkml:trace contextRef="#ctx0" brushRef="#br0" timeOffset="13988.5209">29682 495,'-4'0,"-6"-4,-9-1,-13 0,-15 0,-10 2,-9 6,-1 1,-2 5,3 5,9 4,5 3,8 2,11 2,8 0,7 4,7 1,10 5,12-1,14-1,14-3,17-2,16-1,16-2,9-1,5-4,2-2,-1 1,-10 0,-12 2,-11 1,-14 2,-17-1,-14 6,-12 5,-8 5,-9 4,-8 4,-6-3,-8-1,-8 2,-7-4,-8-5,-4-3,-6-4,-4-3,-5-6,-3-6,-1-5,-1-9,3-4,6-5,6-6,3-4,9 1,6 0,11-2,6 3,7 0,7 3</inkml:trace>
  <inkml:trace contextRef="#ctx0" brushRef="#br0" timeOffset="-16704.8274">0 520,'4'4,"6"9,5 12,4 17,7 22,3 25,5 22,5 21,0 9,2 0,-3-6,1-15,-2-19,1-18,-2-24,-7-18,-5-15,-1-17,-6-18,-1-19,1-22,2-23,1-24,6-24,6-24,7-16,8-10,5-5,6 3,1 15,-1 18,-2 19,-7 28,-12 24,-7 25,-10 23,-3 16,-1 12,-3 6</inkml:trace>
  <inkml:trace contextRef="#ctx0" brushRef="#br0" timeOffset="-16153.9822">1379 544,'-4'0,"-2"4,1 6,1 13,1 15,1 22,1 21,1 21,0 15,0 7,4 3,2-7,4-12,3-12,1-14,2-17,1-16,-5-19,-5-20,-4-11</inkml:trace>
  <inkml:trace contextRef="#ctx0" brushRef="#br0" timeOffset="-15587.6713">1839 641,'4'4,"1"5,0 14,0 16,-2 16,3 21,0 21,0 15,-2 14,-1 5,-2 1,0-9,3-14,6-17,4-19,5-24,-1-22,-4-26,-4-12</inkml:trace>
  <inkml:trace contextRef="#ctx0" brushRef="#br0" timeOffset="-14974.0257">1814 665,'0'-4,"5"-6,4-5,10-4,10-3,12-2,11 0,14-2,11 1,10 4,2 6,-1 9,-4 10,-12 9,-14 10,-17 13,-15 9,-17 5,-17 7,-16 1,-17-5,-9-3,-8-6,-7-6,-5-6,-2-8,-2-4,0-1,-1-1,5-2,11 0,10 1,10 2,11 2,11 1,12 2,11 0,13 0,15 1,15 3,11 2,16 4,11 0,8 3,8-2,2 3,-3 2,-3 3,-6 2,-11 2,-10 5,-10 3,-12-5,-5-3,-7-8,-1-8,-3-9,-3-7,1-12,0-13,-6-6</inkml:trace>
  <inkml:trace contextRef="#ctx0" brushRef="#br0" timeOffset="-14290.4443">2951 979,'-4'0,"3"-4,9-5,13-6,18-8,19-13,21-8,21-9,18-8,18-6,11 0,5 0,-3 2,-11 8,-11 10,-16 9,-22 11,-23 10,-26 12,-24 10,-15 6</inkml:trace>
  <inkml:trace contextRef="#ctx0" brushRef="#br0" timeOffset="-13906.6852">3653 762,'4'4,"2"5,-1 6,-1 12,-1 14,-1 17,-1 19,-1 12,0 12,0 6,4 0,1-5,4-8,5-11,0-12,1-14,-1-12,-8-19,-5-13</inkml:trace>
  <inkml:trace contextRef="#ctx0" brushRef="#br0" timeOffset="-13115.7278">4379 810,'0'-4,"0"-6,0 4,0 10,0 17,0 18,0 18,0 20,4 18,5 8,10 5,10-5,8-8,10-15,9-17,8-20,5-17,7-21,4-24,4-25,0-21,-2-17,-2-14,-11-12,-13-3,-16-1,-15 4,-15 3,-19 11,-15 14,-12 12,-8 13,-5 16,2 11,1 10,8 4,6 4,9 0,12-2,9 0</inkml:trace>
  <inkml:trace contextRef="#ctx0" brushRef="#br0" timeOffset="-12682.8498">6024 713,'0'4,"0"10,0 10,-4 14,-6 17,-5 15,-8 17,-9 13,-2 12,0 6,-3 4,2-7,5-10,6-15,5-14,7-16,4-23,9-21,4-22,1-10</inkml:trace>
  <inkml:trace contextRef="#ctx0" brushRef="#br0" timeOffset="-12354.6242">6024 616,'4'0,"1"5,0 4,4 6,3 8,1 13,1 12,8 11,3 11,6 11,6 11,5 8,3 2,3 1,-4-1,0-6,-3-6,-6-10,-7-11,-6-13,-6-12,-5-9,-9-19,-5-12</inkml:trace>
  <inkml:trace contextRef="#ctx0" brushRef="#br0" timeOffset="-12135.3048">5733 1657,'4'0,"10"0,11-4,8-2,17-3,10-5,13-8,10-4,3-3,0 1,-7 0,-13 1,-18 5</inkml:trace>
  <inkml:trace contextRef="#ctx0" brushRef="#br0" timeOffset="-11387.5442">7064 737,'0'4,"0"6,0 9,0 10,0 11,0 17,0 14,0 16,-4 10,-2 4,-3 2,-1 0,2-10,2-8,2-10,2-14,1-9,1-9,4-8,6-10,1-5,3-6,3-5,7-5,3-2,6-6,5-6,9-6,4-4,10-7,7-3,4-1,7-3,2 5,-1 2,-5 2,-8 6,-6 5,-10 6,-5 3,-7 4,-9 1</inkml:trace>
  <inkml:trace contextRef="#ctx0" brushRef="#br0" timeOffset="-10666.6085">9676 326,'0'-4,"4"3,2 9,-1 16,4 21,-1 23,-1 24,-2 26,-1 21,-3 20,0 12,-1 2,0-9,0-15,4-17,1-22,4-26,0-23,0-27,-8-26,-6-27,-4-11</inkml:trace>
  <inkml:trace contextRef="#ctx0" brushRef="#br0" timeOffset="-10269.589">9555 544,'5'-4,"4"-2,10-3,14-5,13-8,16-4,13-6,15-6,13-5,9-3,2 2,2 1,-6 2,-14 10,-14 5,-18 7,-19 11,-22 11,-23 13,-11 4</inkml:trace>
  <inkml:trace contextRef="#ctx0" brushRef="#br0" timeOffset="-9982.9724">9507 1197,'0'4,"4"-3,10-1,10-5,14-6,17-5,15-8,17-4,9-5,10-2,3-3,-1 2,-2 1,-7 8,-12 8,-16 4,-21 3</inkml:trace>
  <inkml:trace contextRef="#ctx0" brushRef="#br0" timeOffset="-9386.0852">11200 471,'0'4,"-4"10,-1 10,-5 14,-7 17,-11 19,-12 23,-11 18,-6 15,-5 10,-1 2,3-7,7-14,8-20,13-22,10-21,11-24,9-22,11-26,7-22,1-22,-2-1</inkml:trace>
  <inkml:trace contextRef="#ctx0" brushRef="#br0" timeOffset="-9013.8272">11152 471,'-4'0,"3"0,1 4,5 6,6 5,5 8,8 13,8 16,7 12,5 16,3 14,2 13,1 3,0 5,0-2,-1-3,-4-8,-5-9,-7-12,-3-15,-4-12,-10-18,-7-20,-14-21,-11-17,-9-14,-2 0</inkml:trace>
  <inkml:trace contextRef="#ctx0" brushRef="#br0" timeOffset="-8781.344">10668 1584,'8'0,"12"0,13-4,19-2,16-3,14-5,9-3,5-4,3-2,-3-2,-9 5,-12 0,-14 0,-18 4</inkml:trace>
  <inkml:trace contextRef="#ctx0" brushRef="#br0" timeOffset="-8034.3449">13087 520,'-4'-4,"-10"-2,-10 1,-14 5,-17 6,-15 11,-12 11,-9 13,-2 7,4 12,4 9,8 4,9 3,16 0,18 0,13 3,15 1,13-1,13-2,15-5,15-7,11-7,11-8,10-9,8-12,5-14,2-14,-2-12,-6-7,-5-6,-5-6,-7-2,-8-1,-10 3,-11 1,-9 2,-5 5,-8 3,-8-1,-9 5,-7 4</inkml:trace>
  <inkml:trace contextRef="#ctx0" brushRef="#br0" timeOffset="-7265.1246">13910 592,'-4'0,"-2"4,1 10,1 15,1 14,1 17,1 18,0 17,1 13,1 9,3 0,2-3,3-8,1-15,2-13,0-17,-3-15,-2-18,-7-19,-4-15,0-6</inkml:trace>
  <inkml:trace contextRef="#ctx0" brushRef="#br0" timeOffset="-6680.8594">14442 568,'0'-4,"0"3,0 5,0 7,0 13,0 15,0 18,0 19,0 17,0 18,-4 11,-2 4,-3-1,-1-7,2-11,2-15,2-15,6-16,7-19,5-17,5-12,8-8,7-10,6-8,8-5,9-4,7-3,9-1,4 0,2 0,-1 1,-4 0,-8 0,-10 5,-11 1,-13 0,-12 3</inkml:trace>
  <inkml:trace contextRef="#ctx0" brushRef="#br0" timeOffset="-6084.9272">15700 520,'0'4,"0"5,0 6,0 8,0 13,0 16,0 17,0 16,0 14,4 12,1 3,1-2,-2-7,3-9,0-13,-1-17,-1-14,-2-13,-1-9,-2-5,-3-3,-3-5</inkml:trace>
  <inkml:trace contextRef="#ctx0" brushRef="#br0" timeOffset="-5548.0641">16063 665,'4'0,"5"0,10 0,14-4,13-2,20-7,15-6,18-4,14-7,7-1,4 0,-2 1,-10 5,-16 4,-16 4,-17 6,-24 9,-26 9,-16 2</inkml:trace>
  <inkml:trace contextRef="#ctx0" brushRef="#br0" timeOffset="-5201.1647">16667 713,'0'4,"5"6,0 5,0 4,-1 7,-1 7,-1 11,-1 10,0 8,-1 10,0 5,-1 6,5 1,1-1,1-3,-2-2,-1-6,-2-8,0-6,4-8,0-10,0-15,-1-20,-5-19,-3-7</inkml:trace>
  <inkml:trace contextRef="#ctx0" brushRef="#br0" timeOffset="-4532.4186">17950 423,'0'-4,"0"2,0 7,-5 10,-4 14,-10 20,-10 21,-12 24,-7 21,-8 10,-3 10,1-2,6-7,7-13,8-17,10-17,9-18,9-23,4-22,9-18,6-22,7-18,0-2</inkml:trace>
  <inkml:trace contextRef="#ctx0" brushRef="#br0" timeOffset="-4169.9643">17974 423,'0'-4,"0"2,0 7,0 5,4 11,1 12,5 19,3 16,5 13,7 13,4 12,4 11,2 8,2-2,4-1,-2-4,2-11,-3-11,-4-13,-2-13,-4-10,-6-11,-3-14,-9-13,-6-14,-7-17,-8-15,-10-11,-2-1</inkml:trace>
  <inkml:trace contextRef="#ctx0" brushRef="#br0" timeOffset="-3934.9545">17369 1584,'8'0,"11"0,15 0,18-4,16-6,18-4,10-10,5-3,3-6,-5-2,-11 2,-16 2,-20 6</inkml:trace>
  <inkml:trace contextRef="#ctx0" brushRef="#br0" timeOffset="-3363.2656">18482 786,'4'-4,"10"-2,10-3,14-5,17-4,19-3,22-6,20-2,18-6,11-3,6-1,-2-1,-10 1,-13 4,-18 8,-25 8,-34 8,-25 5</inkml:trace>
  <inkml:trace contextRef="#ctx0" brushRef="#br0" timeOffset="-3102.2857">19207 665,'0'8,"5"11,0 11,0 16,-1 17,-1 19,-1 15,-1 16,-4 10,-3 4,1-3,0-10,2-17,5-15,2-19,5-20,1-12,-2-17,-1-18,-3-17,-2-17,-1-2</inkml:trace>
  <inkml:trace contextRef="#ctx0" brushRef="#br0" timeOffset="-2530.5578">20272 568,'0'4,"0"6,0 9,0 9,0 17,0 17,0 19,0 16,0 11,0 9,0 5,0-6,4-11,1-14,1-15,-2-16,-1-23,-1-25,-1-23,-1-10</inkml:trace>
  <inkml:trace contextRef="#ctx0" brushRef="#br0" timeOffset="-1983.3263">21215 616,'-4'-4,"-5"-1,-10 0,-14 0,-9 7,-11 5,-11 11,-9 15,-3 13,-1 12,-1 12,6 15,11 13,11 11,14 8,18 0,20-4,17-8,23-14,20-18,20-22,13-24,11-24,7-25,6-21,-5-16,-6-14,-13-16,-14-8,-17-9,-20-3,-16 1,-18 3,-15 6,-14 12,-12 12,-10 16,-9 12,-5 16,-2 8,-2 8,3 7,4 4,7-1,2 1,5 0,8-2,10-1</inkml:trace>
  <inkml:trace contextRef="#ctx0" brushRef="#br0" timeOffset="-1465.8721">22038 544,'0'4,"0"10,0 10,0 18,0 18,0 16,0 19,0 14,0 9,0 1,0-3,0-9,0-15,0-19,0-17,0-27,0-26,0-26,0-10</inkml:trace>
  <inkml:trace contextRef="#ctx0" brushRef="#br0" timeOffset="-1079.9942">21989 471,'4'0,"6"4,5 6,8 5,9 8,6 13,10 12,9 10,7 5,9 2,4 4,2-3,-4-7,-7-11,-7-8,-10-8,-9-9,-12-4,-6-6,-8-8,-11-10,-6-8,-7-6,-2 0</inkml:trace>
  <inkml:trace contextRef="#ctx0" brushRef="#br0" timeOffset="-766.83">22860 399,'0'4,"0"10,0 10,0 14,0 17,0 15,0 16,0 15,0 14,0 5,0 1,0-6,4-7,2-14,3-14,5-12,0-11,1-14,-1-10,0-11,-1-13,-4-13,-3-13,-2-13,-2 0</inkml:trace>
  <inkml:trace contextRef="#ctx0" brushRef="#br1" timeOffset="654285.9408">7910 4463,'-4'-4,"-1"-6,0 3,5 8,6 6,7 16,5 15,4 14,6 15,6 11,2 7,3-1,-1-5,-3-8,-3-13,-3-11,-2-10,-11-15,-7-16,-9-12,-5-6</inkml:trace>
  <inkml:trace contextRef="#ctx0" brushRef="#br1" timeOffset="654885.2202">8201 4342,'0'4,"4"5,1 6,5 8,-1 9,4 7,2 9,4 8,2 4,-2 4,0-2,0-2,2-3,-3-4,-1-6,-3-7,1-10,-3-7,-4-7</inkml:trace>
  <inkml:trace contextRef="#ctx0" brushRef="#br1" timeOffset="655629.9862">8370 5358,'4'0,"6"0,5 0,4 0,3-4,1-2,2 1,1-3,-1-5,0 1,0-3,-5 6,-9 4,-7 4</inkml:trace>
  <inkml:trace contextRef="#ctx0" brushRef="#br1" timeOffset="656351.0604">7935 5527,'-4'0,"-2"4,1 6,-3 5,-1 4,2 3,2 6,1 2,3 0,0 0,1-6</inkml:trace>
  <inkml:trace contextRef="#ctx0" brushRef="#br1" timeOffset="656963.358">7959 5672,'-4'0,"2"4,7 2,5-1,6 3,9 1,7-2,7-2,10-6,8-2,7-6,5-4,-2-5,2-4,0-5,-3-3,-5 0,-4 0,-8 2,-4 5,-9 3,-7 5,-9 0,-3 3,-5 0,0 1,-2-1,-3 2</inkml:trace>
  <inkml:trace contextRef="#ctx0" brushRef="#br1" timeOffset="658735.9636">7306 5164,'-4'0,"-6"-4,-5-1,-4-1,-3 2,-2 1,0 5,-2 3,1 4,0 9,4 5,2 8,4 6,5 5,3 4,4 2,6-3,6-1,11-3,5-10,8-9,5-9,5-6,3-9,-1-8,-6-6,-4-5,-4 1,-8 1,-3 2,-9 5,-11 8,-6 10,3 7,2 5,5 5,2 6,4 6,4 6,5 3,2 4,2 5,1 2,1-4,0-3,0-5,4-2,-3-4,-1-8,-2-4,-4-4,-2-4,-3-1,0-4,2-3,2-4,2 2,2-1,1-1,1 3,0 0,1-2,0-5,-1-4,1 0,3-1,2-3,-1 0,4 0,0-2,2 0,0-2,-2 1,-3 1,-2-1,-2 1,-9 2,-8 2</inkml:trace>
  <inkml:trace contextRef="#ctx0" brushRef="#br1" timeOffset="660384.5767">8926 4705,'0'-4,"5"-6,4-5,6 0,4-1,3 1,6 4,2 0,5 1,0 2,-2 8,2 2,-1 2,-2 4,-3 5,-5 4,-4 0,-4 0,-6 2,-4 2,-3 1,-7 1,-1 1,-6 0,-4 1,-3-1,-4 1,-1-1,-2-3,4-3,6 1,5 1,4 2,3 0,3 1,4 1,3 0,-1 5,3 0,5 1,-1-1,-3 2,2 1,-2-2,2 3,-1 0,-2-2,0-6,0-3,-2-2,-2 1,-2 0,-2 1,-4 1,-3 1,-4-5,-4 0,-4 0,-3 1,-2 2,-2-4,0 0,0 0,0-2,0 0,1 2,-1-3,5 0,1-2,0 1,-1-2,-1-3,3 0,0 0,4-2</inkml:trace>
  <inkml:trace contextRef="#ctx0" brushRef="#br1" timeOffset="661198.1389">8443 6132,'4'0,"5"0,2 4,3 6,2 4,4 1,2 2,1 1,1 3,1-3,0-4,4-1,1-2,0-7,-2-5,4-5,-1-11,0-6,-3-8,0-2,-7-4,-1-4,-5 1,-5 3,-4 4,-3 3,-6 3,-3 10,0 8</inkml:trace>
  <inkml:trace contextRef="#ctx0" brushRef="#br1" timeOffset="662905.524">8660 6253,'0'4,"-4"6,-1 4,-5 5,1 7,-4 4,-2 4,-4 5,-2 4,-2 3,-1 6,3 2,2 5,3 4,5 0,9 1,8-1,7 0,10-2,10-3,6-4,10-2,8-6,8-3,8-4,5-5,9-8,11-9,9-6,7-7,0-2,2-7,-3-2,1 0,-8-3,-5 1,-7-3,-7 1,-7-2,-8-3,-12 2,-9-2,-8 3,-7 3,-7 3,-3-1,-2 1,-1 1,-1-2,1-4,0 0,0 2,-3-1,-2 1,1 2,1 3,1 2,2 2,0-4,1 0,0 0,0 1,1 2,-1 0,1 1,-1 1,0 0,1 0,-1 0,0-3,0-3,0 1,0 1,1 1,-1 1,0 1,0 1,0-4,1-2,-1 1,0 1,-4-2,-9-2,-8-2,-3 0</inkml:trace>
  <inkml:trace contextRef="#ctx0" brushRef="#br1" timeOffset="663988.098">11418 6350,'0'4,"0"5,0 10,0 10,0 8,0 5,0 5,0 6,4 3,2 0,-1 2,3-4,1-3,-2-6,2-7,0-6,-2-3,-6-4,-8-5,-6-3,-1-3</inkml:trace>
  <inkml:trace contextRef="#ctx0" brushRef="#br1" timeOffset="665253.49">9410 6398,'4'0,"6"4,9 6,9 0,13 4,12 3,13-2,15-3,16-3,15-4,9-6,9-4,7-4,1-5,-3-5,-3-2,-8-3,-13 4,-13 0,-10 4,-17 1,-11 2,-13 4,-18 3,-14 3</inkml:trace>
  <inkml:trace contextRef="#ctx0" brushRef="#br1" timeOffset="668639.8838">11394 6422,'4'0,"6"0,4-4,5-1,3-1,6-2,3 0,-1 0,0 3,2 2,0 1,-1 1,-2 1,-2 0,-1 1,-5-5,-2-1,-5-4,0-1,-2-2,-4-4,1-2,4-4,3-1,3-1,2 0,7-1,1-4,1-6,4 0,-1-3,3-3,-1 1,2 0,-1 2,1 3,-1 4,-3 3,-2 6,-8 3,-2 4,-6 10,-9 8,-5 10,-8 9,-6 6,-5 6,-4 5,-2 1,-1 1,-1-1,1-5,4-3,1-3,5-3,4-1,1-6,1-1,2 1,-1-4,4-4,0-4,3-3,-1-2,3-2,-2 0,-2 3,5 2,10-1,6 0,10-5,11-3,12-5,5 0,6-3,4 0,0-1,0 1,-2-2,-8 2,-10-1,-8 1,-15 4,-11 2</inkml:trace>
  <inkml:trace contextRef="#ctx0" brushRef="#br1" timeOffset="669201.9719">12144 6471,'0'4,"4"1,6 0,4 0,5-2,3 2,6 2,7-1,9-2,10-1,8-2,5-4,9-2,3-5,0-4,0 0,-6-1,-7 1,-10 3,-11 0,-9 1,-11 7,-13 4,-9 1</inkml:trace>
  <inkml:trace contextRef="#ctx0" brushRef="#br1" timeOffset="669806.9438">12120 6712,'4'0,"5"0,6 5,4 0,7 4,8 1,9 2,7 0,7 1,10-1,5-3,4 2,1-2,0-2,-6-2,-9-2,-9-2,-8-1,-16 0,-13 0</inkml:trace>
  <inkml:trace contextRef="#ctx0" brushRef="#br1" timeOffset="673125.6948">10330 5188,'4'0,"1"9,0 6,4 13,-1 10,3 11,4 14,-1 12,2 6,1 6,3 4,-3-1,1-3,-3-9,-1-8,3-9,-3-10,-3-10,1-8,-2-5,-7-12,-4-8</inkml:trace>
  <inkml:trace contextRef="#ctx0" brushRef="#br1" timeOffset="675488.3157">10450 5116,'-4'0,"-5"0,2 0,11 0,10-4,13-2,16-3,16-5,15-4,15-2,22-8,16-5,15-7,17-4,10-3,9-2,7 0,6-1,2 4,-2 3,-1 3,-4 1,-5 3,-4-1,-4 2,-6-2,-7 2,-6 3,-13-2,-10 1,-14 2,-16 6,-16 4,-14 4,-15 2,-14 4,-9 2,-6 4,-4 3,-6 1</inkml:trace>
  <inkml:trace contextRef="#ctx0" brushRef="#br1" timeOffset="677025.205">14781 4100,'0'4,"0"6,0 8,0 7,0 6,0 11,0 6,-5 12,0 7,0 10,-4 11,1 8,-3 8,0 7,-2 5,2 3,-2 2,1 6,-1 1,-3-1,2 0,-1-3,1-5,5-2,-2-5,2-5,-2-4,0-3,-1-2,1-2,-1-4,1-6,2-9,3-5,2-7,-2-6,0-5,1-4,1-1,2-2,1-4,0-1,1 0,0-3,0-3,1-1,-1-1,0-3,-4-2,-1-2,-1-2,2 0,1-2,1 1,1-4</inkml:trace>
  <inkml:trace contextRef="#ctx0" brushRef="#br1" timeOffset="678839.152">10934 7269,'-4'-4,"3"-2,5 5,3 6,3 11,1 11,2 9,-1 2,2 4,-2 2,2-2,-3-4,2-5,-1-3,-3-3,1-6,-2-2,3-5,0-9,1-5,3-2,3-2,3 1,1 0,2 1,1-3,4-1,1 1,4 0,4 3,4 0,4 1,1 1,6 0,1 0,0 0,0 0,-2 1,-1-1,-2 0,0 0,0 0,-1 0,4 0,2 4,-1 1,3 1,1-2,3-1,-1-1,-2-1,1-1,0 0,-2 0,1 4,0 1,-2 0,-2-1,-6 3,-2 0,-2 0,2 1,0 1,1-2,1-2,1-2,-4 3,-1 0,0-1,1-1,2-1,-4-2,0 4,-3 1,0-1,-3-1,-3-2,1 0,-1-5,-2-2,-3-1,-1 2,-2 5,0 2,-1 1,0 0,-1-1,1-1,0-1,0 0,0-1,0 0,1 0,-1-1,0 1,0 0,0 0,1 0,-9 0,-7-4,-5-2</inkml:trace>
  <inkml:trace contextRef="#ctx0" brushRef="#br1" timeOffset="681038.7465">14781 4051,'0'-4,"4"-1,5 0,6 5,4 2,7 6,8 4,5 6,10 7,7 3,8 6,9 5,12 8,13 5,10 5,12 1,5 0,7 2,5-2,0-1,2-3,-3-6,-8-4,-5-4,-7-1,-7-4,-5-3,-8-2,-4-4,-10-1,-6 0,-7-2,-4 1,-9-1,-1 1,-6 0,-3 0,-5 0,-2-4,1-1,-2 0,1 1,-3-3,-3 0,-2-3,-8 0,-3-2,-5 0,-4 4,-2-2,0 0,-8 3,-2 3,-2 1,-1 6,1 6,-3 2,-1 7,-3 5,0 7,2 6,-2 6,0-1,3 1,2 2,-2 2,0 1,-3 1,0 0,-2 5,1 1,-2 1,-3-2,-2-6,-3-2,-2 0,3-1,1-2,4-5,4 0,0-3,2-7,2-3,3-2,-3-1,1-4,1 0,1-4,1-3,2-4,-4-2,0-3,0-1,1 0,-3-5,-4-5,-5-5,-3-4,-7-3,-8-2,-9 3,-7 2,-6-1,-11 3,-6 1,-7-1,-6-2,-5-2,-4 3,-2 0,-1 0,0-2,-4-2,-1-4,0-3,1 0,2 1,2 0,0 2,1 1,0 1,1-1,3 2,2-1,4 0,4 0,0 0,2 0,2 0,2 0,2 0,6 0,6 0,1 0,3 5,8 0,4 0,6-1,6-1,4-1,8-5,8-2</inkml:trace>
  <inkml:trace contextRef="#ctx0" brushRef="#br1" timeOffset="683129.4287">7161 4995,'0'-4,"-5"-6,0-5,-4-4,-5-3,-4-6,-3-6,-2-6,-5-8,-7-9,-4-7,-5-4,-3 0,-2 1,4 2,1 8,0 7,3 2,4 6,5 6,4 1,2 2,5 2,7 3,1 2,4 1,2 1,3 0,6 5,7 0,6 1,4 2,4 1,1-2,2-2,3-2,2 3,0 0,-2-1,-2 3,0 4,-2 0,-1 2,-4-2,-9-2,-8-3,-7-3,-4-7,-4-2,-4-4,-4-2,2 2,-1 3,4 1,4 2,3 2,8 0,8 1,7 5,4 4,4 11,2 4,0 8,1 5,-1 6,1 2,-1 4,-1 0,1 0,-1 1,0-1,4 0,-2-1,-2 1,-1-1,0 0,0-4,-4-1,-1-4,1-5,-4 1,1-3,-3-5,-3-9,-4-10,-3-8,-2-3,0-5,-2-2,5-3,0-3,5-8,5-3,3-2,4-4,2 0,1 1,1 6,0 3,0 5,0 7,-5 4,-1 8,-4 3,0 6,1 4,2 5,-2 7,-4 3</inkml:trace>
  <inkml:trace contextRef="#ctx0" brushRef="#br1" timeOffset="683563.6234">7644 3156,'0'5,"-4"0,3 0,1-5,5-6,6-7,5-5,4-4,7-2,2-1,2 0,2-1,1-3,2-1,4-4,2-1,4 3,1-3,1 2,-3 1,-6 7,-5 3,-4 6,-3 5,-2 4,-6 9,-9 2,-11 6,-6 5,-5 4,-1-2</inkml:trace>
  <inkml:trace contextRef="#ctx0" brushRef="#br1" timeOffset="683961.7584">7886 3447,'0'-4,"0"-6,4-5,6-4,5-3,4-2,3 0,6-2,10-3,8-2,7-3,8 0,6 1,7-1,4 0,-3 3,-2 5,-5 4,-6 6,-10 5,-9 5,-8 3,-6 2,-11 1,-10 6,-10 0,-4 0</inkml:trace>
  <inkml:trace contextRef="#ctx0" brushRef="#br1" timeOffset="684809.1502">8564 3471,'0'-4,"4"-2,1 5,0 7,0 5,-2 11,-2 8,0 9,4 8,0 10,5 3,-1 4,3-1,-1-3,3-7,2-5,-2-2,2-5,-3-5,1-5,-1-4,0-1,-2-2,-2-1,1-4,-1-1,-3 0,3-2,-1-1,-5-2,-4-4</inkml:trace>
  <inkml:trace contextRef="#ctx0" brushRef="#br1" timeOffset="687229.8395">9144 6035,'4'0,"6"0,9 4,5 2,8 3,5 5,6-1,7 3,8 2,6 2,9 2,4-3,6-5,0-4,4-5,-2-2,-2-2,-4-2,-2 1,-6 3,-7 1,-6 1,-9-1,-9-2,-7 0,-4 3,-13 1,-11 3,-8 1</inkml:trace>
  <inkml:trace contextRef="#ctx0" brushRef="#br1" timeOffset="689158.9489">9386 7656,'-4'0,"-1"-4,3-2,8 5,6 11,9 7,9 14,9 9,5 14,7 11,8 11,2 8,3 7,-2 0,-2 1,-8-2,-4-5,-7-8,-5-6,-6-5,-3-7,-6-9,-3-4,-4-7,-5-5,0-9,-1-4,2-6,4-5,3-5,3-3,2-2,2 0,4-6,7 0,4-4,9-9,8-5,8-6,4-7,3-5,-1-4,-2-2,-3-1,-1-1,-6 1,-6-1,-3 5,-6 2,-6-1,-5 4,-4 4,-3 5,-5 2,-7 3,-5 6</inkml:trace>
  <inkml:trace contextRef="#ctx0" brushRef="#br1" timeOffset="691815.1412">10402 9059,'4'0,"2"-4,3-2,5 1,4 1,7 1,11 1,13 5,10 6,11 10,14 6,14 6,15 3,12 4,11 3,10-1,9 0,11 3,11 2,8 1,5 1,3 5,2 2,1 0,-1 3,1 0,-6-5,-5-4,-6-5,-8-7,-13-5,-9-3,-9-3,-12-5,-11-2,-9-1,-10 2,-11 2,-10-4,-15 1,-10-4,-10 1,-7-3,-10-8,-5-3,-6-8,-6-5,1-10,-2-4,-2-7,3-10,-1-6,-1-6,-2-3,-1-4,-1 1,-2 2,0 4,0 6,0 7,0 8,-1 4,1 4,0 2,4 5,1 2,1 8,-6 5,-3 4</inkml:trace>
  <inkml:trace contextRef="#ctx0" brushRef="#br1" timeOffset="699918.3564">11563 8285,'-4'0,"-5"0,-2-4,6-2,11 5,9 2,15 6,14 5,16 4,15 9,10 8,12 2,10 3,7 4,9 7,8 4,3 0,3 0,2-1,4 3,-4 0,1 0,0-2,-3-2,1-1,-4-1,-3-4,-4-2,-7-1,-3-2,-5-4,-5-1,-5-1,-2-3,-7-2,-6-2,-6-2,-5-1,-6 0,-7 0,-6-5,-9 0,-4-1,-6-2,-5-4,-3-1,-4-1,-6 1,-6-5,-10-4,-9-2,-4-1</inkml:trace>
  <inkml:trace contextRef="#ctx0" brushRef="#br1" timeOffset="702284.5954">15385 9954,'4'4,"6"2,1 3,2 1,8 2,4 4,2 2,1-1,-1 1,0 1,-1-3,-5 0,-6-6,-2-6,-2-6,-4-9,-2-5,-3-5,-6-2,-1-6,3-6,3-14,0-10,1-17,4-11,1-11,3-10,0-3,3 1,-2 2,-1 13,0 12,-1 14,-1 14,-3 11,-2 11,-2 5,4 8,0 4,0 0,-2-2,0-1,-1-2,2 3,2 0,-1-1,-1-1,-1-1,-1-2,-1-1,3 4,1 2,0-2,3 4,1 0,-6 3,-8 4,-7 2,-5 4,-4 2,-7 1,-2 0,-5 1,-4-1,-5 1,-2 4,-1 0,2 1,1-2,4-1,5-1,4-1,3-1,6 4,8 10,5 6,5 12,2 13,3 11,0 9,0 9,0 5,0 5,0 1,-1-6,-4-8,-1-12,0-12,1-10,-4-11,1-10</inkml:trace>
  <inkml:trace contextRef="#ctx0" brushRef="#br1" timeOffset="705731.3119">10426 9131,'0'5,"0"8,4 12,2 8,3 13,1 13,2 14,0 11,1 12,3 1,-1 2,0-5,-1-5,0-6,-2-9,-3-8,1-12,-1-6,-2-8,-3-2,-1-4,-2-3,0-3,-5-6,-6-7,-6-6,-3-4,-3-4,-2-1,-1-1,-1-5,1 0,0-1,0 3,1 0,-5-2,-1-5,-3-4,-5-4,-4-3,-3-5,-2-7,-2-6,0-4,0-3,0-6,0-2,0 0,4 6,2 2,0 5,3 6,0 5,3 3,-1 3,3 5,2 3,3-1,3 3,1 0,2 3,0-2,0 3,1-2,-1 2,4-1,2 1,3-2,1 2,2-2,-1 2,-2 2,1-1,4 5,2 8,4 7,2 10,-3 6,0 7,-4 10,0 6,-3 6,-3 4,1 2,-2 0,2-2,0 1,2-5,-2-5,3-1,-2-6,2-2,2-3,3-5,3-3,1-3,2-2,0-1,-3-5,2-5,6-5,1-4</inkml:trace>
  <inkml:trace contextRef="#ctx0" brushRef="#br1" timeOffset="706948.869">11466 9301,'5'0,"0"-4,0 2,-1 7,-1 5,-1 10,3 10,1 8,0 9,-2 10,-2 7,0 10,3 3,1 2,-1-4,3-3,0-5,-1-7,-2-4,2-4,1-6,-2-3,-2-5,-1-5,-2-3,0-4,-1-1,0-1,-1-1,1 1,0-1,4-4,1 0,0-1,-1-6,-5-6,-2-8,-2-3</inkml:trace>
  <inkml:trace contextRef="#ctx0" brushRef="#br1" timeOffset="708151.249">8999 9712,'-4'0,"-2"-4,-3-6,-5 0,-3-4,-4-3,-6-2,-3-7,-4-3,-1-1,-2 2,0 0,3 1,3 1,3 2,2 3,5 3,2 3,5 1,0 2,7 4,4 6,7 5,3 5,0 6,-5 4,-3 12,-5 8,-7 11,-8 13,-5 13,-6 10,-7 6,-4 1,1-3,0-4,2-5,4-11,4-14,8-12,7-9,7-14,6-15,2-13,3-4</inkml:trace>
  <inkml:trace contextRef="#ctx0" brushRef="#br1" timeOffset="710999.9913">10305 5043,'4'0,"-2"0,-2-4,-6-1,0-5,-5 1,1-4,-3-2,-3-4,-3-6,-7-8,-2-6,-5-4,-2-4,-2-2,1 4,-2 0,-3 5,2 8,3 7,4 6,7 3,4 4,10 4,10 4,10 2,7-3,6 0,2 1,6-4,2 0,3-2,5-1,7-1,8-4,8 2,8-2,10-1,7-3,9-2,9-1,6 0,6-2,2 1,3-5,-1-1,5 0,1 2,3 0,1 2,1 1,0 1,-3 3,-2 3,-4-1,-5 4,-3-1,-4-1,-5-2,-5 3,-2-1,-3-1,-4-2,-3 2,-3 1,-5-1,-8 2,-4 0,-6 3,-5 3,-5 0,-3 1,-2 2,-2-2,-4 1,-1-2,0 0,-2 2,-1 2,-2-2,-3 1,-4 1,1 2,-4-3,2 0,-1 2,0 0,-2 3,0-4,-1 0,-1 0,1 2,-1 2,0 0,0 1,-4-3,-2-1,1 0,-3 5,0 7,-3 6,-4 5,1 4,-1 6,-2 2,-3 1,-1 3,-2-1,-1-1,0-2,0-2,-1-2,1-1,4-9,1-11,0-7</inkml:trace>
  <inkml:trace contextRef="#ctx0" brushRef="#br1" timeOffset="712820.1135">14805 4027,'4'-4,"5"-5,6-6,4-8,3-5,6-5,3-1,-1-4,-1 1,-1 3,-1 3,-1 2,-1 3,-5 0,-2 6,-3 2,-1 0,-2-2,0 4,3 3,3 9,2 5,2 2,2 5,0 1,0 3,1-1,0 3,4 2,1-1,3 0,5 3,0 2,2 1,2 2,2 1,2 0,1 1,2-5,-1-1,1 0,0-2,0-2,3-2,2 1,0 2,-1-2,-6 0,-2-1,-1 1,0-2,2 1,0 2,1-1,1 2,0 1,1-2,-1 1,1-3,-5 1,-1 2,-4-1,0 0,1 2,-1 2,0-2,1 1,-1 0,1-2,2 0,-3-2,1-5,2 2,1 2,-1-1,-1 2,-2-2,-1 2,-1 2,-4-2,1 1,-1 3,-3-3,-1 1,2 1,0-1,-1 0,-2 1,-1-2,-2 1,0-3,-1 1,0-2,0 1,4-2,2 2,-1-2,-1 2,-1-2,-1 2,0-2,-6 2,-1-2,-4 2,-1-1,-2 0,-4 4,-7 2,-4 3,-5 1,-5 2,-2 0,-1 5,-2 1,-3 4,-1 1,3 1,0 0,4-2,4-4,4-10,4-17,1-9</inkml:trace>
  <inkml:trace contextRef="#ctx0" brushRef="#br1" timeOffset="714067.2968">10983 2431,'0'-4,"0"2,4 7,1 9,5 12,3 13,5 17,3 14,2 13,1 13,5 10,2 3,-1 1,-1-3,-1-3,-2-7,-1-7,0-11,-1-11,-4-12,-2-13,-3-8,-5-7,1-8,-3-3,-1-8,-7-7,-8-3,-1-1</inkml:trace>
  <inkml:trace contextRef="#ctx0" brushRef="#br1" timeOffset="716937.805">10958 2431,'-4'4,"-5"1,-6 1,-8 2,-5 0,-5 3,-1 0,-4 2,-3 3,-3 2,2-1,0 0,-1 2,2 1,1-2,2-1,0-2,2-1,3-2,7 1,4-1,2-4,4 2,8-2,11-1,8-2,7-3,4 0,3 2,0 6,2 0,-1-1,-5 2,-1-1,-1-2,-3 1,-4 4,-8 4,-10 2,-7 3,-2 2,-2-4,-2-1,-3-3,4-1,-1-3,0 1,7-1,9-4,10-3,7-2,2 3,2 0,2-1,2-2,1 0,5-2,2 0,0 3,-1 1,-2 0,0-1,-2-1,-4 3,-3 0,-3 4,-9-1,-9 4,-9 2,-6 4,-4 2,-3-3,0 1,-1 0,0-2,4-1,3-2,-1 0,0 1,-2 0,4 0,5 2,8-2,9 0,9-1,5-5,5 2,2-2,0-2,1-2,0 1,0 1,-1-1,-5 2,-9 4,-11 0,-6 2,-5-1,-5 1,-5-2,-2 1,-1-1,-1 1,-1 3,1-2,0 1,8-2,12 1,10-2,9-3,6-3,-1 2,1-1,1-2,2 3,0 0,0 3,1-1,-4 2,-1-1,-4 2,-4 3,-4 3,-8 2,-3 1,-2 2,2 0,0 1,1 0,1 0,1-1,5-4,2-1,-1-8,0-6</inkml:trace>
  <inkml:trace contextRef="#ctx0" brushRef="#br1" timeOffset="720485.9606">12192 2503,'0'-4,"-4"-1,-1 4,4 6,2 7,1 5,0 8,0 8,0 7,-1 0,-1 2,1-2,-1-4,0-4,0-3,-1-3,1-9,-4-8,3-6,5-2,7-7,5-2,8 1,8-3,8 1,8 1,9-2,7 1,5-2,7 0,7 3,2 2,-1 3,-3 1,-2 1,-7 1,-8 1,-5 3,-10 6,-4 6,-6-1,-6 1,-4 3,-3 2,-1 1,-2 1,0-3,-8-5,-11-5,-10-4,-4-4</inkml:trace>
  <inkml:trace contextRef="#ctx0" brushRef="#br1" timeOffset="721625.5394">12144 2431,'0'-4,"0"-6,4-1,6 2,8-2,7 0,6 3,11 3,6 1,7 3,12 0,5 5,8 2,2 0,4-2,0 0,-7 2,-9 1,-7-2,-7 4,-8-1,-9-1,-7 2,-4-1,-3 3,-2 0,0-3,-1 2,1-1,0-2,1-2,-5 2,-4 4,-6 5,0 3,-1 2,-2 3,-3 0,-1 1,-1 0,-1 0,0 0,4-1,1 1,-4-5,-3-9,0-8</inkml:trace>
  <inkml:trace contextRef="#ctx0" brushRef="#br1" timeOffset="722457.178">12749 2794,'0'4,"-5"5,0 10,0 10,1 3,-4 6,1 8,1 4,-3 2,1 1,1-1,2-5,2-2,1-5,1-1,1-3,1-3,-5-4,-1-2,0-1,1-2,1-1,1 1,1-1,1-7,0-11,0-11,0-4</inkml:trace>
  <inkml:trace contextRef="#ctx0" brushRef="#br1" timeOffset="723126.2926">12894 2939,'0'-4,"0"-6,4-1,1-2,1 4,2 5,0 6,-1 11,3 13,-1 8,2 8,-1 5,3 2,2 6,-1 1,-2 0,0-2,-2-2,2-5,-2-3,-1-4,-4-6,-2-3,3-4,0-2,-1-1,-1-9,-2-11,-4-14,-3-15,0-1</inkml:trace>
  <inkml:trace contextRef="#ctx0" brushRef="#br1" timeOffset="728274.701">16522 2648,'4'-4,"6"-1,1 4,-6 6,-3 7,-7 5,-2 4,-4 3,0 4,-2 3,1 0,-2-1,2-2,2-2,0-4,1-3,6-4,8-5,3 0,4-1,4-3,4-2,-2 2,0 1,2-2,1-1,1-2,1 0,1 3,0 0,0 0,-4 3,-1 0,-4 3,-4-4,0-8,-3-8,-1-6,1-5,0-3,2-2,0-5,2-1,-1 0,-2 2,1 1,-1 1,-2 2,-2 0,-2 1,3 4,-4 6,-3 1,-4 2,-7 4,-4 3,-4 1,-3-1,-1-2,-1 1,-1 2,1 0,4-2,2-1,0 0,-2 2,0 1,3 6,4 2</inkml:trace>
  <inkml:trace contextRef="#ctx0" brushRef="#br1" timeOffset="729045.3013">16522 3108,'0'-4,"4"-2,6 1,5 1,-4 1,-5 5,-2 7,-6 5,-7 5,-7 8,-4 6,-2 7,-3 9,0 3,-1 3,1-5,4-3,2-5,3-5,6-6,3-3,0-2,0-2,6-9,7-11,7-15,5-9,4-10,-3 1</inkml:trace>
  <inkml:trace contextRef="#ctx0" brushRef="#br1" timeOffset="729441.3772">16716 3060,'0'4,"0"5,-4 6,-2 4,-3 3,-1 2,-2 5,-4 2,-3 3,-2 9,-2 5,-1 7,0 2,-1 0,0-2,0-2,5-1,1-6,4-7,4-5,5-14,3-13,1-12,2-6</inkml:trace>
  <inkml:trace contextRef="#ctx0" brushRef="#br1" timeOffset="732894.7812">14200 2576,'0'-4,"4"2,2 7,3 9,1 12,2 9,-1 11,3 10,-2 8,-3 1,1 2,-1-2,-1-8,-4-6,3-7,0-7,-1-14,-6-15,-3-13,-1-5</inkml:trace>
  <inkml:trace contextRef="#ctx0" brushRef="#br1" timeOffset="733593.9461">14200 2527,'4'0,"2"5,-1 4,-5 6,-3 4,0 7,0 8,-4 5,0 10,-4 3,1 6,-3 2,2-2,2-2,3-3,2-6,2-3,1-4,1-6,1-4,-1-2,5-8,-4-9,-1-13,4-4,0-6,0-5,0 0</inkml:trace>
  <inkml:trace contextRef="#ctx0" brushRef="#br1" timeOffset="734598.2886">14345 3277,'4'-4,"2"-5,3-6,5-8,0-5,5-5,4-10,3-5,0-8,4-1,1-5,0 1,-2 3,-5 2,-4 7,0 8,-3 6,-2 6,-2 3,-4 2,1 5,-1 2,-3-1,-2 7,-1 10,-2 9,-1 7,0 5,-4 4,-2 1,0 1,2 4,0 5,3 5,-1 0,-2 1,-2 2,-3 2,-4 2,-1-4,3 0,-1-4,2-4,1-4,0 1,0-1,3-2,1-1,2-1,2-2,0-1,1 0,-3-4,-2-10,0-10,1-6</inkml:trace>
  <inkml:trace contextRef="#ctx0" brushRef="#br1" timeOffset="737815.483">17901 3253,'0'4,"0"6,-4 5,-1 4,-5 7,-4 3,-3 5,-4 1,-2-1,-1-3,-1-2,4-3,1-4,5-3,8-5,10-4,8 1,7-3,4 2,7 0,2 1,0 4,-1-1,-1 1,-2-2,-6 1,-1-2,-5 2,-1-3,2-2,-2-8,0-7,3-11,1-7,3-8,-2-2,-1-3,1-1,-3 3,0 4,-2 2,0 6,-3 3,-2 1,1 4,-6 4,-7 0,-3 2</inkml:trace>
  <inkml:trace contextRef="#ctx0" brushRef="#br1" timeOffset="739032.0869">17901 3229,'0'-4,"-4"-2,-6 1,-4 1,-5 1,-3 1,-2 5,-1 2,0 1,-1 2,1 5,1 0,-1 1,1 4,-1 1,1 3,0 1,0 1,4 1,5 4,2 1,2 0,4-2,2 0,3-2,1-1,1 0,0-1,5 0,1 0,4-4,4-2,4 1,3-3,2-1,1-2,1-3,-4 0,-1-1,-1-3,-7-1,-9 1,-6 5,-6 0,-6 2,-5 4,-2 2,-2 7,-1 2,-1 1,1 0,0-1,4-1,6-10,5-7</inkml:trace>
  <inkml:trace contextRef="#ctx0" brushRef="#br1" timeOffset="740242.8326">18312 3326,'-4'0,"3"4,1 5,5 6,2 4,3 3,1 6,2 3,3-1,-1 4,1-1,-3 3,-2-1,-5 3,-2-3,-2-1,-2 0,0-1,-5-1,-1-3,-4-2,-4-2,-4 0,-3-5,-2-2,-1-3,-1-5,0-4,0-3,0-2,-4-1,-1-1,1 0,-4-4,1-1,-4 1,1 0,3 2,1 1,3 1,2 1,5 4,3 6,3 5,1 4,3 3,-2 2,-1 1,0 4,0 2,1-1,3 0,4-3,2-1,2 0,6-2,2-4</inkml:trace>
  <inkml:trace contextRef="#ctx0" brushRef="#br1" timeOffset="742030.7896">11466 2600,'0'4,"0"10,5 10,4 14,6 17,4 15,3 17,2 13,1 11,0 3,0-1,-4-8,-2-10,-3-16,-6-14,-3-21,-4-24,-6-22,-2-11</inkml:trace>
  <inkml:trace contextRef="#ctx0" brushRef="#br1" timeOffset="742617.7186">11418 2600,'0'-4,"4"-2,2-3,3-1,5 2,4 2,2-2,3 0,2 2,0-2,4-1,1-1,0-1,-1 3,-1 2,-6 7,-3 2,-3 6,-6 5,-4 8,1 9,4 11,3 7,5 8,2 10,2 6,1 3,1 1,0 0,0-5,-1-7,-3-6,-2-9,-4-8,-5-8,1-10,-7-8,-3-12,-2-10,-5-4,-1-5,0 0</inkml:trace>
  <inkml:trace contextRef="#ctx0" brushRef="#br1" timeOffset="742963.8626">11999 3302,'4'-5,"5"0,6-4,4-1,7-2,4 0,4-1,1 1,-2-1,2 1,0 3,-7-1,-4 1,-2 6,-4 8,-2 7,-3 5,0 9,-2 4,1 0,-1 0,1-2,-1 0,-2-2,-8-5,-3-6</inkml:trace>
  <inkml:trace contextRef="#ctx0" brushRef="#br1" timeOffset="744015.1566">13257 3035,'0'5,"0"4,4 10,1 10,0 3,0 6,-2 3,-2 4,0-2,0 0,-1-3,0-5,-1-3,1-4,4-10,1-13,1-7</inkml:trace>
  <inkml:trace contextRef="#ctx0" brushRef="#br1" timeOffset="744457.7474">13208 3108,'4'0,"6"-4,5-2,8 1,4-3,6-1,2 2,3-2,2 0,0 2,-3 2,-5 2,-2-3,-3 0,-2 1,-5 5,-2 3,-4 5,-4 5,0 5,-2 7,3 7,-2 4,-1 2,1 4,0-1,2-4,-1-4,2-7,4-9,-2-10,-3-8</inkml:trace>
  <inkml:trace contextRef="#ctx0" brushRef="#br1" timeOffset="745096.389">15240 2310,'0'-4,"0"-6,0 3,0 8,0 10,-4 17,-5 20,-2 18,-3 18,-2 16,-4 11,2 3,0-1,3-11,4-12,4-16,3-13,3-20,0-26,2-16</inkml:trace>
  <inkml:trace contextRef="#ctx0" brushRef="#br1" timeOffset="745679.069">15192 2237,'4'0,"6"0,4 4,5 2,7-1,8 3,5 1,10 2,4 0,1 1,0 0,-2-3,0-3,-2 2,-4-1,-7-1,-6-2,-3-1,-4-2,-2 0,-1-1,-4 3,-5 7,-6 4,-3 9,-3 8,-6 8,-3 9,-3 9,-5 7,1 5,2 7,-1 3,2 0,3 4,-2 0,2-7,1-3,3-6,1-2,-3-8,1-5,-1-8,3-7,0-14,1-15,2-13,0-9,0-12,0 0</inkml:trace>
  <inkml:trace contextRef="#ctx0" brushRef="#br1" timeOffset="746348.164">15821 3253,'4'0,"5"0,6 4,4 2,7-1,4-1,4-1,1-1,2 3,0 1,-3-1,-7 3,-4 1,-2 2,-4 3,-2 0,-2 1,0-1,-2 0,1-2,-1-2</inkml:trace>
  <inkml:trace contextRef="#ctx0" brushRef="#br1" timeOffset="747083.0552">16595 3592,'0'-4,"4"-2,6 1,4 1,5 1,3 1,6 1,7 1,1 4,2 1,4 5,3 0,1 2,-2 0,-1-3,-3-2,-5-3,-4-2,-7 3,-4 0,-5 4,-5 4,-5 5,-2 6,-3 4,-4 6,-3 0,1 4,-3 2,0 0,1 0,3-2,1-3,2-4,-3-11,0-9</inkml:trace>
  <inkml:trace contextRef="#ctx0" brushRef="#br1" timeOffset="748382.7382">15337 2479,'4'0,"2"4,3 2,5-1,3-1,8 3,4 1,0-2,0-2,-1-1,-1-1,-1-1,-1-1,-9 0,-6-1</inkml:trace>
  <inkml:trace contextRef="#ctx0" brushRef="#br1" timeOffset="748836.9643">15216 2648,'4'0,"6"0,4 0,6 0,1 0,3 0,-3 5,-1 0,0 0,-3-1</inkml:trace>
  <inkml:trace contextRef="#ctx0" brushRef="#br1" timeOffset="749186.0129">15240 2794,'4'0,"6"0,5 0,4 0,3 0,2 0,-4 4,-4 1</inkml:trace>
  <inkml:trace contextRef="#ctx0" brushRef="#br1" timeOffset="749747.8737">15216 2963,'4'0,"6"0,4 4,6 1,6 1,3-2,1-1,4 3,-1 0,4 0,-2-2,-2-1,-2-1,-3-2,-6 1</inkml:trace>
  <inkml:trace contextRef="#ctx0" brushRef="#br1" timeOffset="750167.4736">15240 3132,'4'0,"6"0,5 0,4 0,3 0,-3 4,-7 2,-7-1</inkml:trace>
  <inkml:trace contextRef="#ctx0" brushRef="#br1" timeOffset="750400.488">15192 3253,'0'4,"4"2,6-1,4-1,5-1,3-1,2-1,-3-1</inkml:trace>
  <inkml:trace contextRef="#ctx0" brushRef="#br2" timeOffset="763820.9492">14974 5285,'-4'0,"-6"0,-4 0,3 0,8-4,13-1,13-5,14 1,18-4,16 2,13-3,12 3,6-3,2 2,1 3,-6 3,-8 3,-10 1,-15 2,-15 0,-12 0,-13 5,-14 1,-14 0,-10-2,-8 3,0 1</inkml:trace>
  <inkml:trace contextRef="#ctx0" brushRef="#br2" timeOffset="764304.8526">15361 5285,'0'4,"0"6,0 5,0 8,-4 8,-6 12,-4 11,-5 8,-3 10,-2 9,-1 4,4 3,1 0,4-4,5-7,4-9,4-12,2-11,1-9,0-7,1-12,0-13,0-12,-1-4</inkml:trace>
  <inkml:trace contextRef="#ctx0" brushRef="#br2" timeOffset="764902.215">15724 5648,'0'-4,"0"-6,-4 0,-6 0,0 7,-4 8,-3 7,-2 10,-3 13,-2 9,0 10,-1 3,1 5,3 0,6-3,5-2,9-4,8-6,8-11,4-8,8-8,4-8,4-6,5-8,3-7,-1-8,1-7,-4-5,-3-6,-5-4,-7-1,-7-1,-8-2,-8-1,-9 1,-7 1,-6 3,-2 4,-2 4,-1 4,4 1,2 1,0 6,3 1,5 4</inkml:trace>
  <inkml:trace contextRef="#ctx0" brushRef="#br2" timeOffset="765636.9595">16305 5745,'-5'0,"-4"4,-6 6,0 4,-1 5,-3 7,-2 8,-1 5,-1 10,-1 4,3 5,2 5,0 1,3-3,4-4,8-2,9-8,8-7,10-6,9-9,4-9,3-11,4-11,2-8,2-6,-2-7,-6-9,-5-1,-4-2,-7-4,-7-2,-7-2,-9-1,-5-1,-4 0,-7 4,-3 2,-3-1,-2 4,-1 4,0 4,0 4,-1 2,2 6,3 10,10 11,7 5</inkml:trace>
  <inkml:trace contextRef="#ctx0" brushRef="#br2" timeOffset="766191.7842">16740 5866,'0'4,"0"5,0 10,-4 6,-2 6,1 7,-3 4,-1 5,-2 5,1 3,-3 0,1-6,-1-2,1-5,4-2,-3-3,2-4,6-8,4-4,6-5,5-6,5-4,4-3,3-3,5 0,1-1,1 4,-2 1,-1 1,-1-2,-6-4,-6-3</inkml:trace>
  <inkml:trace contextRef="#ctx0" brushRef="#br2" timeOffset="767003.9486">17442 5963,'0'-5,"0"-4,0-6,-5 0,-4-1,-6 1,-4 4,-3 4,-2 2,-1 7,-4 3,-2 5,5 4,3 5,4 6,7 4,4 1,9-1,3-1,10-1,6-1,4-1,6-5,2-1,4 0,0-3,-2-1,1 2,-1 2,-6 2,-4 1,-2 1,-4 1,-6 5,-5 1,-3 4,-3 0,-1 3,-5-1,-5-3,-2-2,-2-3,-4-2,-6-5,-3-2,-2-5,-3-4,-2-4,-2-3,1-2,2-2,2 1,3-1,2-4,1-1,5-4,5-4,7-4,3-3,3-2,2-1,5 3,2 2,3-1,9 3,1 5</inkml:trace>
  <inkml:trace contextRef="#ctx0" brushRef="#br1" timeOffset="771857.0674">7354 10293,'0'-4,"0"-6,0-5,-4-4,-6 1,-4 0,-5 2,-3 5,-6 3,-3 4,1 2,0 6,2 6,2 6,0 4,5 2,3 3,3-4</inkml:trace>
  <inkml:trace contextRef="#ctx0" brushRef="#br1" timeOffset="772106.7938">6919 10172,'-4'0,"-6"0,-5 0,-4 4,-3 5,-2 6,-1 4,4 3,6 2,4 1,6 0,6-4,8-1,6-5,1-4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04:34.985"/>
    </inkml:context>
    <inkml:brush xml:id="br0">
      <inkml:brushProperty name="width" value="0.2" units="cm"/>
      <inkml:brushProperty name="height" value="0.2" units="cm"/>
      <inkml:brushProperty name="ignorePressure" value="1"/>
    </inkml:brush>
    <inkml:brush xml:id="br1">
      <inkml:brushProperty name="width" value="0.1" units="cm"/>
      <inkml:brushProperty name="height" value="0.1" units="cm"/>
      <inkml:brushProperty name="ignorePressure" value="1"/>
    </inkml:brush>
    <inkml:brush xml:id="br2">
      <inkml:brushProperty name="width" value="0.1" units="cm"/>
      <inkml:brushProperty name="height" value="0.1" units="cm"/>
      <inkml:brushProperty name="color" value="#F6630D"/>
      <inkml:brushProperty name="ignorePressure" value="1"/>
    </inkml:brush>
  </inkml:definitions>
  <inkml:trace contextRef="#ctx0" brushRef="#br0">290 1,'0'8,"5"11,4 19,6 23,0 26,1 28,-1 26,-4 22,-4 13,-2 1,-3-10,3-12,0-16,3-19,1-18,3-22,-1-17,2-14,-1-20,-3-19,-7-20,-8-15,-3-5</inkml:trace>
  <inkml:trace contextRef="#ctx0" brushRef="#br0" timeOffset="896.2663">0 267,'4'-4,"6"-6,9-5,9-4,13-7,20-3,20-5,16 3,22 3,14 6,10 11,4 12,-1 13,-13 13,-18 10,-19 11,-27 6,-24 5,-25 6,-23 4,-20-2,-22 1,-16 0,-14-2,-15-5,-9-5,-7-3,-7-6,-1-8,3-6,4-8,8-5,8-6,11-5,16-4,14-2,11-3,17-1,16 0,14 4,8 2,7-1,-1 4,-4 4,-6 1</inkml:trace>
  <inkml:trace contextRef="#ctx0" brushRef="#br0" timeOffset="1778.737">266 1041,'4'-4,"6"-2,9 1,9 1,9 5,10 3,14 4,8 9,10 11,7 8,5 10,5 6,1 6,2 10,-5 6,-5 2,-6 5,-9 1,-8-1,-12-2,-10-2,-10-6,-5-7,-8-10,-8-10,-6-9,-4-6,-3-12,-1-12,-4-13,-2-8,0-1</inkml:trace>
  <inkml:trace contextRef="#ctx0" brushRef="#br0" timeOffset="2583.4297">1911 775,'0'4,"0"5,0 10,0 14,0 13,0 20,0 15,0 10,0 6,0 4,0-4,0-6,0-10,0-11,0-9,4-10,2-10,3-9,5-4,4-8,3-7,6-5,6-5,7-3,8-5,9-2,6-3,6-5,3-4,-3 2,-5-1,-8 3,-11 0,-16 2,-18 4,-14 3,-8 2</inkml:trace>
  <inkml:trace contextRef="#ctx0" brushRef="#br0" timeOffset="2867.3508">1984 1525,'4'0,"1"-4,5-6,3-5,5 0,3-1,6 1,7 0,6-2,4 2,3-1,1 3,2-1,-4 2,-6-1,-14 2,-11 2</inkml:trace>
  <inkml:trace contextRef="#ctx0" brushRef="#br0" timeOffset="3180.4997">1887 823,'4'0,"6"-4,9-1,9-5,9-4,10-3,9-4,8-2,5-1,4-1,1 0,-4 0,-5 4,-6 6,-12 5</inkml:trace>
  <inkml:trace contextRef="#ctx0" brushRef="#br0" timeOffset="4212.978">3967 533,'-12'4,"-17"1,-19 5,-19 4,-14 3,-5 8,-1 4,2 4,8 2,8-2,12-2,11 2,14 0,13-3,12-1,13-2,17-1,17-2,15-4,13-5,17-6,9-4,10-3,8-2,5-1,0 4,-9 1,-9 5,-14 8,-13 6,-15 7,-13 2,-13 5,-13 3,-9 4,-6 3,-8 1,-11 0,-7 1,-8 1,-11-1,-6 0,-12-1,-8-3,-9-2,-7-4,-7-5,-3-7,1-9,0-8,4-9,4-9,5-11,3-7,7-7,7-2,10-4,10 6,12 4,11 2,10 2,10 2,13 4,13 1,2 4</inkml:trace>
  <inkml:trace contextRef="#ctx0" brushRef="#br0" timeOffset="5145.4766">5370 630,'-4'0,"-9"0,-12 4,-13 5,-16 10,-17 14,-11 13,-9 12,-1 12,2 11,9 7,10 6,16 4,23 1,20 0,25 0,26-5,28-10,26-15,23-19,16-19,14-22,7-21,3-21,-6-17,-11-17,-17-8,-21-9,-23-7,-26 1,-25-2,-26-1,-20 3,-21 8,-15 6,-14 12,-9 8,-7 10,-1 9,1 6,3 4,7 3,9 2,10 3,12 6,12 1,9 3,11 2,8 7,9 3,8 6,1 0</inkml:trace>
  <inkml:trace contextRef="#ctx0" brushRef="#br0" timeOffset="6000.3094">6507 605,'-4'5,"-1"8,-5 12,1 13,1 16,2 16,-3 13,6 8,6 9,8 5,9 0,10-5,12-11,16-17,9-17,11-13,8-18,6-17,4-18,2-16,1-15,-5-13,-5-9,-10-11,-14-8,-14-3,-16-3,-13-3,-16 1,-16 9,-10 6,-11 7,-12 11,-7 8,-3 8,-1 11,4 7,4 3,4 5,6 6,8 0,14 2,9 2</inkml:trace>
  <inkml:trace contextRef="#ctx0" brushRef="#br0" timeOffset="6597.619">8128 509,'0'4,"0"9,0 12,0 17,0 18,0 20,0 16,0 13,0 4,4-1,2-2,3-9,1-12,2-14,0-15,1-13,-1-12,-7-10,-8-15,-8-13,-7-9,-3-16,1-3</inkml:trace>
  <inkml:trace contextRef="#ctx0" brushRef="#br0" timeOffset="7267.7372">7983 509,'0'-4,"4"-6,10-5,10 0,10 3,11 3,15 3,13 3,11 5,7 8,1 9,-3 6,-4 7,-9 6,-12 5,-18 4,-17 1,-17 2,-14-1,-20-3,-14-2,-14-5,-10-3,-11-6,-7-6,-5-4,-6-5,0-2,2-2,5-3,7-3,9-3,11-1,11-1,17 0,17-1,14 0,16 1,11-1,14 5,11 2,8 3,6 5,8 4,6 3,2 6,2 6,3 11,-1 6,-1 6,-2 3,-3-2,-5-1,-3-2,-1-3,-2-5,-1-7,-5-5,-4-9,-6-5,-4-5,-3-9,-5-11,-7-8,-10-5,-5-9,-7 1</inkml:trace>
  <inkml:trace contextRef="#ctx0" brushRef="#br0" timeOffset="8134.1016">10886 605,'-4'-4,"-10"-1,-10 0,-10-4,-11 1,-11 1,-11 2,-12 5,-8 8,-6 6,-4 9,-2 9,4 11,2 11,8 12,6 12,12 13,15 12,14 8,23 3,23-3,21-3,27-7,24-14,23-16,24-21,18-19,9-19,8-15,0-16,-6-16,-10-11,-16-6,-23 2,-21 1,-26 5,-22 6,-22 9,-18 5,-17 8,-9 1,0 4</inkml:trace>
  <inkml:trace contextRef="#ctx0" brushRef="#br0" timeOffset="8933.2116">11781 557,'4'0,"1"4,1 6,2 5,0 8,0 12,-3 18,-2 15,-5 13,-3 9,0 6,1 3,0-4,2-8,5-12,2-14,4-14,5-10,4-12,3-10,6-7,7-6,6-6,8-4,5-3,5-5,5 0,5 0,2 2,-2-1,-4 2,-5 0,-9 1,-8 3,-7 3,-10-1,-13 0,-13-3,-6 1</inkml:trace>
  <inkml:trace contextRef="#ctx0" brushRef="#br0" timeOffset="9232.2914">11853 1162,'5'-4,"8"-2,8 1,7-3,12-1,11-2,10 0,6-1,4-4,-1-3,-5-2,-5-1,-13-2,-14 3</inkml:trace>
  <inkml:trace contextRef="#ctx0" brushRef="#br0" timeOffset="9502.6729">11829 654,'4'-4,"10"-6,6-1,9-2,11 0,11-1,9-3,12-2,5 2,2 0,0-2,-6 3,-6 4,-11 4,-15 3</inkml:trace>
  <inkml:trace contextRef="#ctx0" brushRef="#br0" timeOffset="10534.2892">14079 436,'-4'0,"-10"0,-10 0,-14 0,-17 0,-15 4,-13 6,-12 9,-11 5,-3 7,3 3,9 3,12 4,16-1,16 1,17-3,18 1,22-2,17 1,22-3,20-2,24-3,22-2,21-3,17 0,13-1,7 0,1-1,-8 1,-15 0,-24 4,-24 5,-24 2,-25 3,-25 3,-20 3,-15 2,-13 1,-11 2,-12 0,-10 0,-7 0,-13-1,-10-3,-15-2,-10 0,-11-2,-5-6,-4-3,-2-8,7-7,9-12,11-5,17-13,15-6,12-6,14-5,10-3,8 0,10 3,4 5,6 3,8 2,9-1,9 0,9-1,13-1,1 4</inkml:trace>
  <inkml:trace contextRef="#ctx0" brushRef="#br1" timeOffset="30110.4819">18816 5902,'-3'0,"-1"4,-4-3,3-2,6-3,7-5,4 0,7-6,11-4,13-5,14-5,12-5,16-6,20-6,19-6,18-4,19-6,19-2,19-1,19-2,16 3,15 3,16 4,13 6,13 5,10 7,12 6,9 9,10 9,6 6,6 9,4 8,4 8,-1 9,0 7,-3 8,-7 7,-4 5,-6 5,-8 2,-10 1,-11 1,-9 0,-12-1,-13 3,-15 2,-17-2,-15 0,-19-5,-20-2,-20-3,-18-2,-21-5,-13-4,-16-6,-14-6,-11-4,-9-7,-13-3,-10-5,-9-7,-11-7,-10-4</inkml:trace>
  <inkml:trace contextRef="#ctx0" brushRef="#br1" timeOffset="31777.9225">20453 2235,'0'3,"0"5,0 7,3 12,2 14,2 17,8 19,4 20,6 20,4 20,2 17,2 13,2 8,2 4,-2-1,-1-7,-2-10,-3-15,-7-16,-4-13,-5-13,-4-14,-4-13,-3-12,1-11,1-11,0-9,-2-8,0-4,2-7,1-1,-1-1,0 1,1-1,1-1,-1-4,-1-8,-2-4</inkml:trace>
  <inkml:trace contextRef="#ctx0" brushRef="#br1" timeOffset="34222.3646">20473 2333,'-4'0,"3"-3,8-2,10-2,11-4,15-4,20-5,20-7,25-8,29-9,27-9,29-7,30-6,23-5,16-1,15 2,7-1,2 2,-4 6,-10 3,-14 6,-17 5,-24 4,-24 6,-29 7,-28 2,-25 6,-23 4,-21 2,-19 3,-13 6,-13-1,-7 3,-6 5,-4 0,0 0,2 1,4 0,3 0,3 1,-5 3,-5 5,-3 4,-3 7,-1 7,0 5,-1 9,0 9,0 11,0 8,-2 7,-2 6,1 7,0 5,2 0,1 1,0 1,1 2,3-3,1 0,4 0,0-2,3 0,-2-2,-1 0,0-2,0-2,1-3,0-1,-3-2,-1-1,-2 0,2-1,0 0,-1-2,2-2,1-3,1-4,1-2,-2 0,-3-1,0-4,-3-2,3-5,1-4,-1-7,-1-5,-1-4,-1-5,3-4,1-3,-1-1,2-4,1-2,-1 1,-2 0,-2 2,0 1,2-3,0 0,1 1,-2 0,2-2,1 0,-1-6,-2-4</inkml:trace>
  <inkml:trace contextRef="#ctx0" brushRef="#br1" timeOffset="36072.8159">24968 1170,'4'0,"0"3,4 5,3 4,4 4,5-2,6 1,10 5,7 1,8 2,7 2,12 5,10 0,8 2,10 2,8 1,9 3,5 1,7 0,0 1,4 0,1 0,0-1,0 1,-2 0,0-1,-5-3,-3-1,-7 0,-5 1,-8-2,-12-1,-10-2,-10-3,-9-3,-9-2,-6-2,-8-5,-7-1,-5-3,-4-5,-2-2,-2-2,1-3,-1 0,1 0,-4 2,0 2,-3 3,-4 4,-3 3,-2 3,-2 2,-1 4,-4 5,-1 5,-3 6,-1 7,-1 9,-3 8,-2 8,-3 7,0 9,-2 8,3 9,1 3,1 4,-2 3,3 2,0-2,-1 0,2-3,0-3,-1 0,2-2,-1-5,-1-3,-1-5,1-2,0-2,-1-7,2-3,0-6,2-5,0-4,1-2,3-6,2-5,3-5,0-7,2-6,0-6,1-4,-1-3,4-4,-3-9,-1-8,-4-8,-4-6,-5-3,0 1</inkml:trace>
  <inkml:trace contextRef="#ctx0" brushRef="#br1" timeOffset="37206.782">22030 3359,'4'0,"0"6,4 10,3 15,4 19,2 21,1 19,2 20,0 16,-3 9,-1 3,0-7,1-8,-3-14,0-17,1-17,-3-14,-2-15,-1-14,-4-14,-4-12,-1-11,-1-11,-4-14,-1 0</inkml:trace>
  <inkml:trace contextRef="#ctx0" brushRef="#br1" timeOffset="38114.2637">22050 3418,'0'-4,"3"0,2-4,3 0,6-2,8 1,11-2,12 1,13 0,16-3,15 1,14-1,12-1,13-2,9-1,4 2,-1 0,-5-1,-12 3,-13 0,-16 2,-16 3,-19 3,-16 2,-12 2,-11 4,-5 2,-6 3,-4 4,-3 3,-2 2,-1 6,0 8,0 9,0 11,-3 14,-1 13,-3 12,-3 12,0 9,2 5,2-1,3-5,2-9,4-8,6-10,1-12,2-11,0-10,1-9,2-9,-2-7,-2-3,0-6,-2-3,-2-6,-2-8,-1-7,-2-6,-1-3,0 0</inkml:trace>
  <inkml:trace contextRef="#ctx0" brushRef="#br1" timeOffset="39057.8036">22997 3299,'0'-3,"0"2,0 5,0 8,0 12,3 15,1 15,1 15,-2 12,3 10,0 5,2 7,4 3,2 0,0-2,0-4,-2-10,0-6,-2-11,-2-12,-3-8,-2-11,-2-9,-1-6,0-12,-1-11,1-10,-4-8,-1-4,-3 1,0 3</inkml:trace>
  <inkml:trace contextRef="#ctx0" brushRef="#br1" timeOffset="39713.3093">22898 3950,'0'3,"0"5,0 4,3 4,2 2,-1 1,-1 1,0 1,-2 0,0-1,0 0,-1 0,-1-6,1-7</inkml:trace>
  <inkml:trace contextRef="#ctx0" brushRef="#br1" timeOffset="40245.2971">23213 3930,'0'4,"0"4,0 4,0 3,0 3,0 2,0 0,0 0,0 1,0-1,0 1,4-5,0 0,-3-4,-2-4</inkml:trace>
  <inkml:trace contextRef="#ctx0" brushRef="#br1" timeOffset="51097.966">20374 874,'0'-3,"3"2,2 4,-1 9,3 12,0 13,2 12,3 16,3 9,5 6,3 3,1 1,0-1,-2-5,-3-8,-3-9,-3-9,-4-10,-1-9,-1-6,-2-11,-5-9,-3-5</inkml:trace>
  <inkml:trace contextRef="#ctx0" brushRef="#br1" timeOffset="51768.6248">20591 1939,'3'0,"2"-3,2-2,5 1,2 0,6-1,7-1,8-3,9-2,13-4,14-5,15-6,16-6,18-4,18-2,20-5,13-2,10 0,9-2,2 0,2 1,-2 2,-4 2,-6 0,-11 6,-15 4,-13 2,-15 5,-15 4,-17 2,-15 4,-11 2,-7 3,-8-1,-7 2,-4 3,-7-2,-2 1,-5 2,-3-2,-10 0,-8-1,-9 0,-4 1</inkml:trace>
  <inkml:trace contextRef="#ctx0" brushRef="#br1" timeOffset="53063.1163">20492 933,'4'0,"4"0,4 0,6-3,12-2,9-2,15-4,16-4,15-5,18-7,20-5,17-3,18-4,15-1,13 0,10-1,7 1,1-1,0 5,-4 1,-7 3,-8 0,-10 3,-11 2,-13 3,-15 2,-15 1,-13 1,-13 4,-9 2,-8 2,-8 1,-9 1,-9 3,-5 3,-9-2,-6 1,-6 1,-4 1,-2-3,-1 1,-1 0,0 2,1 0,0 2,0 1,-3-4,-4 3,-5 5,-2 5,-3 4,-2 7,-4 3,-1 5,0 4,1 3,-3 2,1 3,1 0,1 0,1 3,2 2,0-4,1-2,0-2,1-2,-1-2,0-2,0-4,1 1,-1-1,0-3,0 0,0-3,0 0,0-8,0-9,0-9,0-6,0-6,0 1</inkml:trace>
  <inkml:trace contextRef="#ctx0" brushRef="#br1" timeOffset="54130.8165">24594 204,'0'-4,"0"3,0 5,0 8,0 5,0 7,0 6,0 5,0 6,0 2,3 5,2 1,-1 2,3-1,-1-3,0-2,-2-5,-1-7,-1-5,-2-4,1-3,-2-1,1-2,0 1,0 0,3-4,1 0,0 0,0 1,-2 1,-4-2,-5-4,-1-3</inkml:trace>
  <inkml:trace contextRef="#ctx0" brushRef="#br1" timeOffset="54799.2996">22701 1387,'3'0,"2"3,-1 5,-1 4,3 4,0 1,-1 3,2 0,0 1,-1-1,-2 1,-2-8,3-8,0-6</inkml:trace>
  <inkml:trace contextRef="#ctx0" brushRef="#br1" timeOffset="55047.838">22819 1407,'3'0,"2"3,3 5,-1 4,0 3,1 3,0 2,2 0,-2 0,2 1,0-1,-7-6,-2-6</inkml:trace>
  <inkml:trace contextRef="#ctx0" brushRef="#br1" timeOffset="57219.1153">25797 2866,'0'3,"0"5,0 11,3 12,1 11,1 15,-2 15,-1 11,-3 9,-3 2,0-1,-3-7,0-11,1-12,2-13,1-12,-2-8,0-14,4-5,5-6,10-2,8 1,10 3,8 0,6 3,5 3,1 2,2 2,-2 2,1 1,-6-3,-4-2,-6-2,-6-4,-5-4,-6-2</inkml:trace>
  <inkml:trace contextRef="#ctx0" brushRef="#br1" timeOffset="57986.3101">25836 2885,'0'-3,"3"-1,2-4,2 0,5 5,2 2,3 2,5 4,6 1,4 3,7 0,4-2,1-1,0-3,-5-1,-4-1,-6-1,-5 3,-5 4,-4 2,-3 1,-1 1,-3 0,-2 2,-2 3,-2 1,-1 5,-1 6,-1 3,1 8,-1 7,1 6,-4 4,3 2,1 2,1 0,0-2,0-6,0-4,-1-7,1-7,-1-6,3-5,-2-2,-1-2,-1-1,0 0,0 1,0 0,4-4,5-6,0-10,0-3</inkml:trace>
  <inkml:trace contextRef="#ctx0" brushRef="#br1" timeOffset="58719.6122">26743 3161,'0'-3,"3"-1,2 6,-1 7,-1 8,0 12,-5 10,-2 9,-3 7,-4 3,0 3,-2 0,-2 0,2-3,0-5,1-5,4-8,2-3,3-4,2-6,4-3,2-2,3-6,4-5,3-4,2-4,2-1,4-3,6 0,6 0,6 0,5 1,1-1,0 1,-2 0,-1 0,-6 3,-5 2,-8-5,-12-1,-9 0</inkml:trace>
  <inkml:trace contextRef="#ctx0" brushRef="#br1" timeOffset="59317.5149">26782 3063,'4'0,"4"3,4 2,3-1,0 3,3 0,3 2,0-1,0-1,4 2,1-2,2 2,3 0,4 1,1-1,3-2,0-2,-2 1,-5 0,-4-1,-7 2,-7 3,-6 6,-4 5,-3 4,-1 6,-2 6,-2 9,-2 5,1 8,1 3,1 3,1-2,1 1,1-6,0-5,0-5,0-7,1-8,-1-5,0-5,0-9,0-11,-3-12,-5-8,-1-1</inkml:trace>
  <inkml:trace contextRef="#ctx0" brushRef="#br1" timeOffset="61166.2562">19644 3063,'-3'-4,"-5"0,0 3,-3 9,0 9,3 13,2 10,3 16,4 11,6 12,9 5,7 2,8-3,4-10,4-13,1-18,1-18,-3-18,-2-15,-3-17,-7-14,-5-11,-6-9,-6-8,-4-3,-6-3,-7 2,-4 2,-5 7,-5 8,-7 9,0 9,-3 8,-3 9,2 7,-1 7,3 3,3 3,2 2,3-1,5 4,6 4,8 1,5 5,2 0</inkml:trace>
  <inkml:trace contextRef="#ctx0" brushRef="#br1" timeOffset="62048.9415">19743 4108,'3'0,"2"-3,2-2,5-3,2-3,3 0,5-1,3-3,-1-1,0 1,-1 1,-2 2,-3 0,-2 2,-7 6,-5 3</inkml:trace>
  <inkml:trace contextRef="#ctx0" brushRef="#br1" timeOffset="62836.563">19783 4088,'-4'-3,"3"-2,1 4,4 9,9 13,4 16,7 19,5 20,6 17,-1 19,1 15,-3 12,1 10,-2 2,0-1,-2-5,-2-11,-3-15,2-14,-1-12,-4-14,-2-15,-2-11,-3-11,-4-16,-7-17,-5-12,-1-9,0-6,0-7,-3-5,0 1</inkml:trace>
  <inkml:trace contextRef="#ctx0" brushRef="#br1" timeOffset="63448.9185">20019 3930,'0'-3,"0"-5,0 3,0 5,0 6,0 6,3 3,2 7,-1 6,3 8,3 8,4 14,-1 13,1 15,1 13,1 16,2 16,1 12,1 9,-4 1,0-1,-1-6,-1-12,-1-11,-3-14,2-15,0-13,0-15,-4-10,2-13,-2-9,-2-15,-2-13,-2-11,-1-9,-1-4,0 0</inkml:trace>
  <inkml:trace contextRef="#ctx0" brushRef="#br1" timeOffset="66033.9577">27887 4246,'-4'3,"0"5,-4 1,4-2,5-4,6-10,12-7,13-8,10-7,13-5,13-4,11-2,10 0,6 2,4 8,-2 10,-3 7,-9 13,-8 14,-13 10,-15 12,-16 9,-13 8,-14 4,-10 6,-9 3,-9 0,-3-5,-1-2,0-5,1-5,2-7,2-4,3-6,3-4,3-4,3-9,8-11,3-9,1-7,4-2,1-1,2 1,2 3,4 1,4 1,7 3,5 5,7 3,3 5,2 4,0 4,-4 3,-6 1,-5 1,-8 4,-6 1,-11 3,-8 0,-7 2,-6 0,-2-3,-2-2,0-2,2-2,3-4,2-2,5 0,7-2,7-4,6-7,5-3,5-8,11-7,9-3,11-2,13-1,10 0,8 1,4 0,3 3,1 6,1 4,-2 4,-3 2,-5 2,-11 4,-10 5,-13 4,-10 6,-13 4,-10 5,-10 3,-11 8,-10 3,-6 5,-6 4,-4 0,-5 2,-5-2,-2 1,-4-2,-1-2,2-4,2-5,5-6,6-5,13-8,12-10,15-7,13-7,11-4,5 1,9-3,2 1,4 5,0 3,-2 6,-2 4,-6 9,-6 6,-9 7,-9 5,-10 3,-13 1,-9 1,-4 0,-7-4,-1-4,1-9,1-7,2-7,5-9,2-8,4-6,5 0</inkml:trace>
  <inkml:trace contextRef="#ctx0" brushRef="#br1" timeOffset="67223.8937">20867 4147,'0'-3,"3"-1,2-4,-1-3,-1-4,-3-2,-7-2,-4 0,-4-2,-3 4,-5 1,-5 0,-5 3,0 3,-1 7,2 4,3 6,3 4,2 7,6 4,3 5,3 5,4-1,3 3,3-3,2-2,0-3,1-3,3-1,1-9,0-9,-5-5,-5-3,-6-1,-3 1,-4 1,-1 1,-2 4,0 2,1 3,2 4,3 4,-1 2,-1 2,0 1,2 0,0 1,0-1,2 1,7-5,8-3,3-6</inkml:trace>
  <inkml:trace contextRef="#ctx0" brushRef="#br1" timeOffset="68353.14">19881 4660,'0'-3,"0"-5,-3-1,-5-2,-4-3,-7 2,-7-2,-5 0,-5-3,-2 0,-2 1,-5 1,0 3,0 0,2 2,0 6,2 7,4 7,5 8,4 11,8 10,7 10,8 5,9 4,11 3,9-3,4-5,4-4,3-7,-1-8,1-9,-3-9,-3-8,-10-4,-12-4,-10-1,-8-1,-5 1,-4-1,-5 4,-4 2,-5 3,-7 1,-2 2,-4-1,-2 2,-1-1,0 1,3-1,5 0,3 3,9 2,6 2,6 5,8 2,7 0,9 2,2 2,4-3,3-4,-1-2,1-6,-3 0,0-3,2-7,-2-3</inkml:trace>
  <inkml:trace contextRef="#ctx0" brushRef="#br1" timeOffset="69173.4564">20078 6257,'-3'0,"-5"0,-7 0,-9 4,-12 0,-15 4,-15 3,-12 3,-11 7,-10 2,-8 4,-3 5,4-1,7 2,10-1,10-4,18-5</inkml:trace>
  <inkml:trace contextRef="#ctx0" brushRef="#br2" timeOffset="85206.1809">20690 1249,'0'-4,"0"-3,0-5,-4-4,0-2,3 2,5 7,2 12,1 8,1 10,0 7,2 3,-1 6,-2 0,-2 0,2 1,-1-3,-1 0,-2-4,-1-3,-1-3,0-2,-1-2,-1-1,5-8,3-8,5-6,3-6,6-4,7 0,1-2,2 1,0 0,1-1,-1 2,-4 2,-5 1,-10 1,-7 1</inkml:trace>
  <inkml:trace contextRef="#ctx0" brushRef="#br2" timeOffset="85873.97">21143 1111,'0'-4,"0"-3,3-5,2-4,-1-2,0 5,1 5,1 7,-1 11,-1 6,2 8,0 6,2 5,0 3,-1 2,1 1,-1-4,-1 0,1-4,0-5,-1-2,1-7,0-9,-5-7,-3-7,0-3</inkml:trace>
  <inkml:trace contextRef="#ctx0" brushRef="#br2" timeOffset="86526.9494">21321 1012,'0'-3,"3"-2,1 4,4 2,0 5,-1 7,-3 5,0 6,1 6,0 5,0 2,1 2,1-2,-2-1,2 1,0-4,-1-3,1-4,0-2,-1-3,-2-1,-2-1,-4-6,-2-7</inkml:trace>
  <inkml:trace contextRef="#ctx0" brushRef="#br2" timeOffset="87326.7104">21321 1052,'3'-4,"5"0,4 0,3 0,7 2,1 0,5-2,1-1,-2 1,-2 1,-1 0,-2 5,-8 6,-7 3,-7 5,-7 2,-9 2,-6 0,-5 1,-2 0,1-4,2-1,2-4,5 0,9-2,10-3,8-6,9-3,5-2,6-2,2-2,1-1,0-1,1 0,-2 0,-2 2,-3 3,-2 5,-5 7,-6 4,-4 5,-5 2,-1 2,-2 4,-5 2,-4-1,-4 2,-3 0,-2-1,-6-5,0-3,-1-1,-3-4,1-3,1-1,2-1,1-3,2-1,4-3</inkml:trace>
  <inkml:trace contextRef="#ctx0" brushRef="#br2" timeOffset="87895.3588">21853 973,'3'3,"2"5,-1 7,-1 5,3 6,0 4,-1 5,-1 3,2-2,0-1,-2-2,3-3,0-5,2-5,-1-10,-4-10,-4-8,-1-3</inkml:trace>
  <inkml:trace contextRef="#ctx0" brushRef="#br2" timeOffset="88528.8565">21813 953,'0'-3,"4"-2,4 1,4 0,3 2,6 1,3 0,4 0,4 1,3 1,-1-1,-3 0,-3 0,-3 0,-6 4,-6 3,-9 6,-8 2,-7 3,-5 1,-3 2,-2-4,-3-1,-2 0,0-2,2-1,1-2,2-4,3 2,10 1,8 0,8 1,6-1,4 1,5-1,3 0,0 0,2 0,0-1,1 2,0-2,-2-2,-2 1,-2 0,-2-3,-1-1,-3-5,-6-2</inkml:trace>
  <inkml:trace contextRef="#ctx0" brushRef="#br2" timeOffset="89175.651">22523 776,'0'3,"0"5,0 4,0 7,-3 3,-1 5,-4 8,0 4,1 3,-1 1,0-4,-1-2,0-3,2-5,3-3,1-4,1-8,2-10,3-9,2-10,-1-3</inkml:trace>
  <inkml:trace contextRef="#ctx0" brushRef="#br2" timeOffset="89581.6911">22523 756,'4'0,"0"3,4 2,0 2,2 4,2 7,4 4,1 4,2 5,0 1,1 1,1 1,-1 0,3-1,-1-2,-3-3,0-6,0-3,-7-6,-8-7,-9-6,-4-2</inkml:trace>
  <inkml:trace contextRef="#ctx0" brushRef="#br2" timeOffset="89831.5872">22444 1071,'4'0,"4"0,4 0,3 0,3 0,2 0,0-3,4-2,4 1,1 1,3-3,-2 0,1-2,-1-1,-2-1,-6 1</inkml:trace>
  <inkml:trace contextRef="#ctx0" brushRef="#br2" timeOffset="90344.4281">22997 657,'0'4,"0"3,0 5,3 4,1 5,1 3,-2 4,3 7,0 5,-1-2,2 0,0 0,2-3,-1-4,3-4,-2-4,-5-5,-4-9,-1-6</inkml:trace>
  <inkml:trace contextRef="#ctx0" brushRef="#br2" timeOffset="91013.7064">22977 657,'3'-3,"5"-2,4 1,4 1,1 0,6 2,2 0,3 1,1 3,1 2,-4 2,-3 1,-2 3,-4 2,-6 2,-4 2,-7 2,-7 1,-9 0,-4 0,-7-3,-1-2,-3-2,-3-1,1-2,3-3,3 0,3 0,9-1,10-3,9-1,8-1,5-1,2 0,2 0,1 3,0 1,-1 0,3 3,1 0,3 2,0 3,1 2,0 0,2 0,2 2,-2-3,-2 0,1-1,-2-4,-2-3,-2-2,-6-5,-8-3,-10 1,-5 0</inkml:trace>
  <inkml:trace contextRef="#ctx0" brushRef="#br2" timeOffset="91832.2224">23608 618,'3'0,"2"3,2 2,1 2,2 4,0 4,0-1,0 0,1 1,2-1,2-1,2-1,1-4,2-3,0-5,0-3,0-5,-3-3,-2-5,1-1,0 1,-2 0,0 0,-3-1,1-1,-3-1,2 3,-2 1,1 3,2 0,3-1,-1-2,-7 2,-5 2</inkml:trace>
  <inkml:trace contextRef="#ctx0" brushRef="#br2" timeOffset="92394.7804">23785 776,'0'-4,"4"0,0 3,4 5,0 6,2 4,-1 3,-1 2,0 1,0 1,-2 0,-2-1,-2-3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9:03.767"/>
    </inkml:context>
    <inkml:brush xml:id="br0">
      <inkml:brushProperty name="width" value="0.2" units="cm"/>
      <inkml:brushProperty name="height" value="0.2" units="cm"/>
      <inkml:brushProperty name="ignorePressure" value="1"/>
    </inkml:brush>
  </inkml:definitions>
  <inkml:trace contextRef="#ctx0" brushRef="#br0">73 97,'0'4,"4"10,6 14,5 15,4 26,3 24,1 26,2 26,5 25,0 16,1 10,-2 0,-2-8,0-12,-2-15,-5-19,-1-16,0-18,-4-19,-3-16,-5-17,1-13,-5-15,-3-15,-5-11,-3-9,1-8,1-9,2-1</inkml:trace>
  <inkml:trace contextRef="#ctx0" brushRef="#br0" timeOffset="629.6908">1 1524,'8'-4,"11"-6,15-9,17-9,22-13,18-12,19-8,14-3,8 1,-2 4,-4 3,-9 11,-18 10,-21 10,-24 9</inkml:trace>
  <inkml:trace contextRef="#ctx0" brushRef="#br0" timeOffset="1314.6489">1234 0,'-4'4,"-1"6,-5 9,1 9,0 17,3 21,2 24,6 30,7 27,5 26,6 24,6 12,4 3,4-5,2-14,-3-19,-2-22,-2-25,-6-26,-7-22,-2-19,-4-18,-7-18,-8-22,-4-16,0-5</inkml:trace>
  <inkml:trace contextRef="#ctx0" brushRef="#br0" timeOffset="2111.0795">2129 968,'-4'0,"-10"4,-10 5,-10 10,-11 14,-6 13,-3 16,0 18,4 15,12 13,15 8,25 1,24-3,24-4,20-13,15-19,13-22,6-26,7-25,-4-26,-7-26,-9-22,-16-15,-16-10,-22-5,-22-3,-21 0,-19 9,-16 8,-11 10,-7 14,-7 13,-5 15,2 13,5 5,8 6,10 5,13-2,16-4,15 0,12 2,5 2</inkml:trace>
  <inkml:trace contextRef="#ctx0" brushRef="#br0" timeOffset="3313.9332">3169 968,'0'4,"-4"5,-1 10,-4 10,-1 12,2 15,2 11,2 15,1 9,6 6,7 8,5 1,8-4,5-8,6-11,5-20,4-20,3-18,2-18,1-21,1-17,-5-16,-5-16,-6-14,-4-10,-3-7,-7-4,-6 7,-6 10,-4 11,-2 21,-3 28,0 29,0 26,4 19,6 14,5 11,13 0,9-4,12-6,10-16,7-16,5-14,3-19,-3-19,-5-14,-9-15,-10-11,-14-14,-11-6,-10-8,-14-5,-12 0,-10 3,-11 3,-10 8,-6 13,-3 12,1 15,0 13,6 7,7 6,10 3</inkml:trace>
  <inkml:trace contextRef="#ctx0" brushRef="#br0" timeOffset="3728.9946">4718 460,'0'4,"0"5,0 10,0 10,0 8,0 5,0 5,-4-2,-2-8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9:08.064"/>
    </inkml:context>
    <inkml:brush xml:id="br0">
      <inkml:brushProperty name="width" value="0.2" units="cm"/>
      <inkml:brushProperty name="height" value="0.2" units="cm"/>
      <inkml:brushProperty name="ignorePressure" value="1"/>
    </inkml:brush>
  </inkml:definitions>
  <inkml:trace contextRef="#ctx0" brushRef="#br0">108 0,'0'4,"0"6,0 9,0 13,0 15,4 19,2 15,3 14,1 11,2 5,0 0,-3-7,1-9,0-12,1-16,0-16,-3-20,-7-20,-7-15,-7-16,-5-17,0-1</inkml:trace>
  <inkml:trace contextRef="#ctx0" brushRef="#br0" timeOffset="464.7826">11 97,'-4'0,"-1"-4,4-2,6 1,11 1,11 1,13 1,16 5,15 6,12 6,8 8,10 9,3 7,-3 5,-6 8,-8 2,-14 1,-15 0,-18-2,-15-2,-16 3,-19 1,-19-1,-17 2,-13 1,-9-2,-9-6,-9-3,-1-5,2-6,2-8,8-5,8-2,7-5,10 0,18-3,17-8,17-4,11-7,8-9,0-4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12-19T22:39:09.933"/>
    </inkml:context>
    <inkml:brush xml:id="br0">
      <inkml:brushProperty name="width" value="0.2" units="cm"/>
      <inkml:brushProperty name="height" value="0.2" units="cm"/>
      <inkml:brushProperty name="ignorePressure" value="1"/>
    </inkml:brush>
  </inkml:definitions>
  <inkml:trace contextRef="#ctx0" brushRef="#br0">0 17,'4'-4,"2"-6,3 8,1 15,-2 19,-2 25,2 22,4 27,0 20,1 18,4 8,2 8,-2-3,1-8,1-12,-3-18,0-16,-2-14,-4-13,-4-16,-2-14,-7-14,-6-18,-3-14,-2-16,-3-14,1-13,3 0</inkml:trace>
  <inkml:trace contextRef="#ctx0" brushRef="#br0" timeOffset="536.5549">315 597,'0'-4,"4"-1,5-1,6 2,8-3,13-4,16-5,21-3,17-8,15-2,10-5,6 0,2-4,-2 2,-14 2,-13 7,-18 4,-18 6,-23 10,-22 10,-16 5,-17 5,-17 4,-2 0</inkml:trace>
  <inkml:trace contextRef="#ctx0" brushRef="#br0" timeOffset="828.9657">1040 476,'0'4,"4"6,2 5,-1 8,3 8,5 8,0 9,1 9,3 7,3 5,-3 3,1 1,1-2,-3-7,0-4,-2-6,-4-6,0-9,-1-6,-2-4,-3-12,-5-13,-8-7,-1-2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CFBE3-31D4-416D-BAFC-7D039AFE4F00}" type="datetimeFigureOut">
              <a:rPr lang="en-US" smtClean="0"/>
              <a:t>12/20/2017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88393-F98F-4C75-8AC8-E36D4A86331A}" type="slidenum">
              <a:rPr lang="en-US" smtClean="0"/>
              <a:t>‹#›</a:t>
            </a:fld>
            <a:endParaRPr lang="en-US"/>
          </a:p>
        </p:txBody>
      </p:sp>
    </p:spTree>
    <p:extLst>
      <p:ext uri="{BB962C8B-B14F-4D97-AF65-F5344CB8AC3E}">
        <p14:creationId xmlns:p14="http://schemas.microsoft.com/office/powerpoint/2010/main" val="872946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Brian Tarallo</a:t>
            </a:r>
            <a:br>
              <a:rPr lang="en-US" sz="1200" dirty="0"/>
            </a:br>
            <a:br>
              <a:rPr lang="en-US" sz="1200" dirty="0"/>
            </a:br>
            <a:r>
              <a:rPr lang="en-US" sz="1200" dirty="0"/>
              <a:t>Managing director of Lizard Brain Solutions.</a:t>
            </a:r>
          </a:p>
          <a:p>
            <a:r>
              <a:rPr lang="en-US" sz="1200" dirty="0"/>
              <a:t>I have some folks from the lizard brain network here today: Heather Lynn, Caryn, Erin, Lisa. When we do breakouts, please seek them out if you have questions. </a:t>
            </a:r>
          </a:p>
          <a:p>
            <a:endParaRPr lang="en-US" sz="1200" dirty="0"/>
          </a:p>
          <a:p>
            <a:r>
              <a:rPr lang="en-US" sz="1200" dirty="0"/>
              <a:t>Graphic Facilitator</a:t>
            </a:r>
          </a:p>
          <a:p>
            <a:r>
              <a:rPr lang="en-US" sz="1200" dirty="0"/>
              <a:t>What is a graphic facilitator? A graphic facilitator is someone who uses visual tools to help groups get from where they are to where they want to be. Equal parts facilitator, consultant, and artist. Who knew that was a thing? I’ve been doing this since 2009, and I honestly believe I have the best job in the world. </a:t>
            </a:r>
            <a:br>
              <a:rPr lang="en-US" sz="1200" dirty="0"/>
            </a:br>
            <a:endParaRPr lang="en-US" sz="1200" dirty="0"/>
          </a:p>
          <a:p>
            <a:r>
              <a:rPr lang="en-US" sz="1200" dirty="0"/>
              <a:t>One thing you need to know about before we jump into it. I care very deeply about these things I’m going to talk to you about, and sometimes that shows up as energy. So if I seem like I’m emotional, I am, it’s just that it’s not about you. </a:t>
            </a:r>
            <a:br>
              <a:rPr lang="en-US" sz="1200" dirty="0"/>
            </a:br>
            <a:endParaRPr lang="en-US" sz="1200" dirty="0"/>
          </a:p>
          <a:p>
            <a:r>
              <a:rPr lang="en-US" sz="1200" dirty="0"/>
              <a:t>4 kids that go to </a:t>
            </a:r>
            <a:r>
              <a:rPr lang="en-US" sz="1200" dirty="0" err="1"/>
              <a:t>nysmith</a:t>
            </a:r>
            <a:endParaRPr lang="en-US" dirty="0"/>
          </a:p>
        </p:txBody>
      </p:sp>
      <p:sp>
        <p:nvSpPr>
          <p:cNvPr id="4" name="Slide Number Placeholder 3"/>
          <p:cNvSpPr>
            <a:spLocks noGrp="1"/>
          </p:cNvSpPr>
          <p:nvPr>
            <p:ph type="sldNum" sz="quarter" idx="10"/>
          </p:nvPr>
        </p:nvSpPr>
        <p:spPr/>
        <p:txBody>
          <a:bodyPr/>
          <a:lstStyle/>
          <a:p>
            <a:fld id="{43E0A4EC-0A74-4C26-B6FA-76912D0CED77}" type="slidenum">
              <a:rPr lang="en-US" smtClean="0"/>
              <a:t>2</a:t>
            </a:fld>
            <a:endParaRPr lang="en-US"/>
          </a:p>
        </p:txBody>
      </p:sp>
    </p:spTree>
    <p:extLst>
      <p:ext uri="{BB962C8B-B14F-4D97-AF65-F5344CB8AC3E}">
        <p14:creationId xmlns:p14="http://schemas.microsoft.com/office/powerpoint/2010/main" val="167698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objectives</a:t>
            </a:r>
          </a:p>
          <a:p>
            <a:endParaRPr lang="en-US" dirty="0"/>
          </a:p>
          <a:p>
            <a:r>
              <a:rPr lang="en-US" dirty="0"/>
              <a:t>…and there will be prizes for correct answers.</a:t>
            </a:r>
          </a:p>
        </p:txBody>
      </p:sp>
      <p:sp>
        <p:nvSpPr>
          <p:cNvPr id="4" name="Slide Number Placeholder 3"/>
          <p:cNvSpPr>
            <a:spLocks noGrp="1"/>
          </p:cNvSpPr>
          <p:nvPr>
            <p:ph type="sldNum" sz="quarter" idx="10"/>
          </p:nvPr>
        </p:nvSpPr>
        <p:spPr/>
        <p:txBody>
          <a:bodyPr/>
          <a:lstStyle/>
          <a:p>
            <a:fld id="{43E0A4EC-0A74-4C26-B6FA-76912D0CED77}" type="slidenum">
              <a:rPr lang="en-US" smtClean="0"/>
              <a:t>3</a:t>
            </a:fld>
            <a:endParaRPr lang="en-US"/>
          </a:p>
        </p:txBody>
      </p:sp>
    </p:spTree>
    <p:extLst>
      <p:ext uri="{BB962C8B-B14F-4D97-AF65-F5344CB8AC3E}">
        <p14:creationId xmlns:p14="http://schemas.microsoft.com/office/powerpoint/2010/main" val="408085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BF7A-8496-4777-B558-252146E9B0B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0335985-4BC6-4C5D-8B9A-D1D5D6087F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03567-CF60-4E48-A533-10CFE8B2DC6B}"/>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5" name="Footer Placeholder 4">
            <a:extLst>
              <a:ext uri="{FF2B5EF4-FFF2-40B4-BE49-F238E27FC236}">
                <a16:creationId xmlns:a16="http://schemas.microsoft.com/office/drawing/2014/main" id="{302ED328-5451-4566-954F-BC44A3B03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180D9-6E83-4E3B-805F-89F8F3128973}"/>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50197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861F-FED0-42CD-8B85-C73A112BF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6279FE-311D-4DE2-97CA-EF8D40B24F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CF221-63A3-4CF6-9321-D0D19061A1B4}"/>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5" name="Footer Placeholder 4">
            <a:extLst>
              <a:ext uri="{FF2B5EF4-FFF2-40B4-BE49-F238E27FC236}">
                <a16:creationId xmlns:a16="http://schemas.microsoft.com/office/drawing/2014/main" id="{F873D5F7-9FA5-4C78-94D2-C736C4F66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67266-FBF4-49F4-8B0B-89D5E35E906A}"/>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03047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605FC-D8E9-467B-A354-4C8DFF0E9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36FB4-900E-42CA-8FB1-D7DF44AC95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079C1-A435-4681-A4BE-8A4ABF023484}"/>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5" name="Footer Placeholder 4">
            <a:extLst>
              <a:ext uri="{FF2B5EF4-FFF2-40B4-BE49-F238E27FC236}">
                <a16:creationId xmlns:a16="http://schemas.microsoft.com/office/drawing/2014/main" id="{6AD6C64A-3991-4ABA-A198-A53551945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B8CBB-4DE3-4838-AEBB-37A5B8A5D8A7}"/>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258535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1FB9-17A6-4B3C-ABA6-DE58DD0B36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BDCB3-E889-4D34-B806-DD9F63C3C5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F5A26-57D1-4588-B511-AC5FBA8519C6}"/>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5" name="Footer Placeholder 4">
            <a:extLst>
              <a:ext uri="{FF2B5EF4-FFF2-40B4-BE49-F238E27FC236}">
                <a16:creationId xmlns:a16="http://schemas.microsoft.com/office/drawing/2014/main" id="{D9B93A6B-8501-4F02-93A3-72F8B0D54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9B14E-54B7-4156-950A-25149848BB05}"/>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19216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AF58-812F-43B3-B42B-1DC9A760E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4CB000-3A23-4235-8F21-333FF99C5F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933A4A-38E9-4815-86B8-CDA8AD959EC3}"/>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5" name="Footer Placeholder 4">
            <a:extLst>
              <a:ext uri="{FF2B5EF4-FFF2-40B4-BE49-F238E27FC236}">
                <a16:creationId xmlns:a16="http://schemas.microsoft.com/office/drawing/2014/main" id="{710D5E67-1A3F-4102-A4E4-DD8A72D2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271B0-3887-4662-9EF9-4516B9DC3CDD}"/>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271035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4ECD7-8515-4D62-97A8-846A31C87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EEA6E-5478-4B3D-8EC7-7025C0629A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FC53A4-36AA-44F5-A4CE-A09C4F2ABB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BAF34-AF9C-45A2-87B3-0EFAB8AB091A}"/>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6" name="Footer Placeholder 5">
            <a:extLst>
              <a:ext uri="{FF2B5EF4-FFF2-40B4-BE49-F238E27FC236}">
                <a16:creationId xmlns:a16="http://schemas.microsoft.com/office/drawing/2014/main" id="{EC13E728-EAF2-490B-ABAB-3147BA04E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D33FE-55EC-41DF-8C03-B142E799F388}"/>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80928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4CAD-87D6-4ED5-A7BE-46A1FA548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66CFC-4FD7-4397-AFF2-38D24BE86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E0E031-2360-4139-91CE-956DEA0549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54ABE-3CA1-42FA-BD04-E415F0A5E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45A13D-B477-4DBB-8D7C-DF8575EA29C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8987A1-8BAB-4B02-A825-1D22120CC1D8}"/>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8" name="Footer Placeholder 7">
            <a:extLst>
              <a:ext uri="{FF2B5EF4-FFF2-40B4-BE49-F238E27FC236}">
                <a16:creationId xmlns:a16="http://schemas.microsoft.com/office/drawing/2014/main" id="{046B2064-BBFD-4F73-9E93-F6F58F258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C336B0-6ACD-450E-B85F-19FB964D3359}"/>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56802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1992-4FE3-4A80-9660-62B447AD83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ED87-1DE4-4315-B03D-28764F3842D6}"/>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4" name="Footer Placeholder 3">
            <a:extLst>
              <a:ext uri="{FF2B5EF4-FFF2-40B4-BE49-F238E27FC236}">
                <a16:creationId xmlns:a16="http://schemas.microsoft.com/office/drawing/2014/main" id="{5B0BD0A8-27BB-4A19-80B7-0415F76E86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867047-84BB-4CA8-B9EB-D4B8506B7086}"/>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101757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6205A9-5C55-4760-A1B8-D9BDA8484141}"/>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3" name="Footer Placeholder 2">
            <a:extLst>
              <a:ext uri="{FF2B5EF4-FFF2-40B4-BE49-F238E27FC236}">
                <a16:creationId xmlns:a16="http://schemas.microsoft.com/office/drawing/2014/main" id="{7BD88F05-BC62-408E-A510-22DBE46C5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A3AAF-5DEC-48F9-8F37-ACFAE87DCAA6}"/>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333704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A40D-736B-4069-B112-6D67B1C0C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23C8BF-F3D9-4B10-990A-F2E8792DD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DC341A-AAE6-42FA-BDCE-C75F2F5A2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32816D-33B6-4BA4-849A-9F03D8034290}"/>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6" name="Footer Placeholder 5">
            <a:extLst>
              <a:ext uri="{FF2B5EF4-FFF2-40B4-BE49-F238E27FC236}">
                <a16:creationId xmlns:a16="http://schemas.microsoft.com/office/drawing/2014/main" id="{DA686D12-3B71-4B2A-B63C-D3C7291FD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2227F-CFB0-410F-ACF4-12E9C6BE703C}"/>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198121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276D-9980-4B43-B5EF-EE06F2E9E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268D1-1D81-4C81-8073-0667E8627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4191B-36F5-441D-80F9-FDAE86CA1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946341-7554-4A76-89C2-FFF6A17CB06F}"/>
              </a:ext>
            </a:extLst>
          </p:cNvPr>
          <p:cNvSpPr>
            <a:spLocks noGrp="1"/>
          </p:cNvSpPr>
          <p:nvPr>
            <p:ph type="dt" sz="half" idx="10"/>
          </p:nvPr>
        </p:nvSpPr>
        <p:spPr/>
        <p:txBody>
          <a:bodyPr/>
          <a:lstStyle/>
          <a:p>
            <a:fld id="{12ED8058-35EE-4B6F-B7E5-5271CED10860}" type="datetimeFigureOut">
              <a:rPr lang="en-US" smtClean="0"/>
              <a:t>12/20/2017</a:t>
            </a:fld>
            <a:endParaRPr lang="en-US"/>
          </a:p>
        </p:txBody>
      </p:sp>
      <p:sp>
        <p:nvSpPr>
          <p:cNvPr id="6" name="Footer Placeholder 5">
            <a:extLst>
              <a:ext uri="{FF2B5EF4-FFF2-40B4-BE49-F238E27FC236}">
                <a16:creationId xmlns:a16="http://schemas.microsoft.com/office/drawing/2014/main" id="{E8759118-621C-4D10-9295-B457C88DC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88C59-2348-4348-9A99-1AE29A162407}"/>
              </a:ext>
            </a:extLst>
          </p:cNvPr>
          <p:cNvSpPr>
            <a:spLocks noGrp="1"/>
          </p:cNvSpPr>
          <p:nvPr>
            <p:ph type="sldNum" sz="quarter" idx="12"/>
          </p:nvPr>
        </p:nvSpPr>
        <p:spPr/>
        <p:txBody>
          <a:bodyPr/>
          <a:lstStyle/>
          <a:p>
            <a:fld id="{ACDACBCA-FBE0-44E0-924E-4A602E9852D4}" type="slidenum">
              <a:rPr lang="en-US" smtClean="0"/>
              <a:t>‹#›</a:t>
            </a:fld>
            <a:endParaRPr lang="en-US"/>
          </a:p>
        </p:txBody>
      </p:sp>
    </p:spTree>
    <p:extLst>
      <p:ext uri="{BB962C8B-B14F-4D97-AF65-F5344CB8AC3E}">
        <p14:creationId xmlns:p14="http://schemas.microsoft.com/office/powerpoint/2010/main" val="122639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FCF52-8C95-496F-82FB-75F6B0A8291A}"/>
              </a:ext>
            </a:extLst>
          </p:cNvPr>
          <p:cNvSpPr/>
          <p:nvPr userDrawn="1"/>
        </p:nvSpPr>
        <p:spPr>
          <a:xfrm>
            <a:off x="232913" y="198408"/>
            <a:ext cx="11724127" cy="6443932"/>
          </a:xfrm>
          <a:custGeom>
            <a:avLst/>
            <a:gdLst>
              <a:gd name="connsiteX0" fmla="*/ 0 w 11723298"/>
              <a:gd name="connsiteY0" fmla="*/ 0 h 6443932"/>
              <a:gd name="connsiteX1" fmla="*/ 11723298 w 11723298"/>
              <a:gd name="connsiteY1" fmla="*/ 0 h 6443932"/>
              <a:gd name="connsiteX2" fmla="*/ 11723298 w 11723298"/>
              <a:gd name="connsiteY2" fmla="*/ 6443932 h 6443932"/>
              <a:gd name="connsiteX3" fmla="*/ 0 w 11723298"/>
              <a:gd name="connsiteY3" fmla="*/ 6443932 h 6443932"/>
              <a:gd name="connsiteX4" fmla="*/ 0 w 11723298"/>
              <a:gd name="connsiteY4" fmla="*/ 0 h 6443932"/>
              <a:gd name="connsiteX0" fmla="*/ 0 w 11724127"/>
              <a:gd name="connsiteY0" fmla="*/ 0 h 6443932"/>
              <a:gd name="connsiteX1" fmla="*/ 11723298 w 11724127"/>
              <a:gd name="connsiteY1" fmla="*/ 0 h 6443932"/>
              <a:gd name="connsiteX2" fmla="*/ 11723298 w 11724127"/>
              <a:gd name="connsiteY2" fmla="*/ 5840083 h 6443932"/>
              <a:gd name="connsiteX3" fmla="*/ 11723298 w 11724127"/>
              <a:gd name="connsiteY3" fmla="*/ 6443932 h 6443932"/>
              <a:gd name="connsiteX4" fmla="*/ 0 w 11724127"/>
              <a:gd name="connsiteY4" fmla="*/ 6443932 h 6443932"/>
              <a:gd name="connsiteX5" fmla="*/ 0 w 11724127"/>
              <a:gd name="connsiteY5" fmla="*/ 0 h 644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4127" h="6443932">
                <a:moveTo>
                  <a:pt x="0" y="0"/>
                </a:moveTo>
                <a:lnTo>
                  <a:pt x="11723298" y="0"/>
                </a:lnTo>
                <a:cubicBezTo>
                  <a:pt x="11720423" y="1946694"/>
                  <a:pt x="11726173" y="3893389"/>
                  <a:pt x="11723298" y="5840083"/>
                </a:cubicBezTo>
                <a:lnTo>
                  <a:pt x="11723298" y="6443932"/>
                </a:lnTo>
                <a:lnTo>
                  <a:pt x="0" y="6443932"/>
                </a:lnTo>
                <a:lnTo>
                  <a:pt x="0" y="0"/>
                </a:lnTo>
                <a:close/>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64557E5-BC93-426D-8148-161A07026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DACBD-2941-4556-B465-2C3DEC7F2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ABAAF-F704-4AFD-96D6-1FDFB02D9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pitchFamily="50" charset="0"/>
              </a:defRPr>
            </a:lvl1pPr>
          </a:lstStyle>
          <a:p>
            <a:fld id="{12ED8058-35EE-4B6F-B7E5-5271CED10860}" type="datetimeFigureOut">
              <a:rPr lang="en-US" smtClean="0"/>
              <a:pPr/>
              <a:t>12/20/2017</a:t>
            </a:fld>
            <a:endParaRPr lang="en-US"/>
          </a:p>
        </p:txBody>
      </p:sp>
      <p:sp>
        <p:nvSpPr>
          <p:cNvPr id="5" name="Footer Placeholder 4">
            <a:extLst>
              <a:ext uri="{FF2B5EF4-FFF2-40B4-BE49-F238E27FC236}">
                <a16:creationId xmlns:a16="http://schemas.microsoft.com/office/drawing/2014/main" id="{781C1944-B568-4CC4-A6D3-1FE605610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pitchFamily="50" charset="0"/>
              </a:defRPr>
            </a:lvl1pPr>
          </a:lstStyle>
          <a:p>
            <a:endParaRPr lang="en-US"/>
          </a:p>
        </p:txBody>
      </p:sp>
      <p:sp>
        <p:nvSpPr>
          <p:cNvPr id="6" name="Slide Number Placeholder 5">
            <a:extLst>
              <a:ext uri="{FF2B5EF4-FFF2-40B4-BE49-F238E27FC236}">
                <a16:creationId xmlns:a16="http://schemas.microsoft.com/office/drawing/2014/main" id="{897605A9-8D22-46DC-AD70-A8EB512E1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pitchFamily="50" charset="0"/>
              </a:defRPr>
            </a:lvl1pPr>
          </a:lstStyle>
          <a:p>
            <a:fld id="{ACDACBCA-FBE0-44E0-924E-4A602E9852D4}" type="slidenum">
              <a:rPr lang="en-US" smtClean="0"/>
              <a:pPr/>
              <a:t>‹#›</a:t>
            </a:fld>
            <a:endParaRPr lang="en-US"/>
          </a:p>
        </p:txBody>
      </p:sp>
      <p:sp>
        <p:nvSpPr>
          <p:cNvPr id="10" name="Rectangle 9">
            <a:extLst>
              <a:ext uri="{FF2B5EF4-FFF2-40B4-BE49-F238E27FC236}">
                <a16:creationId xmlns:a16="http://schemas.microsoft.com/office/drawing/2014/main" id="{2C11B402-2959-4706-9898-92371A4EE531}"/>
              </a:ext>
            </a:extLst>
          </p:cNvPr>
          <p:cNvSpPr/>
          <p:nvPr userDrawn="1"/>
        </p:nvSpPr>
        <p:spPr>
          <a:xfrm>
            <a:off x="10153291" y="6176963"/>
            <a:ext cx="2038709"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generated with very high confidence">
            <a:extLst>
              <a:ext uri="{FF2B5EF4-FFF2-40B4-BE49-F238E27FC236}">
                <a16:creationId xmlns:a16="http://schemas.microsoft.com/office/drawing/2014/main" id="{7F43833F-5914-4680-B008-F9ED6174A5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22302" y="6311900"/>
            <a:ext cx="1839211" cy="510892"/>
          </a:xfrm>
          <a:prstGeom prst="rect">
            <a:avLst/>
          </a:prstGeom>
        </p:spPr>
      </p:pic>
    </p:spTree>
    <p:extLst>
      <p:ext uri="{BB962C8B-B14F-4D97-AF65-F5344CB8AC3E}">
        <p14:creationId xmlns:p14="http://schemas.microsoft.com/office/powerpoint/2010/main" val="174765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8.png"/><Relationship Id="rId42" Type="http://schemas.openxmlformats.org/officeDocument/2006/relationships/image" Target="../media/image22.png"/><Relationship Id="rId7" Type="http://schemas.openxmlformats.org/officeDocument/2006/relationships/customXml" Target="../ink/ink3.xml"/><Relationship Id="rId2" Type="http://schemas.openxmlformats.org/officeDocument/2006/relationships/image" Target="../media/image2.jpeg"/><Relationship Id="rId16" Type="http://schemas.openxmlformats.org/officeDocument/2006/relationships/image" Target="../media/image9.png"/><Relationship Id="rId29"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8.xml"/><Relationship Id="rId40" Type="http://schemas.openxmlformats.org/officeDocument/2006/relationships/image" Target="../media/image21.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36"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3.xml"/><Relationship Id="rId30" Type="http://schemas.openxmlformats.org/officeDocument/2006/relationships/image" Target="../media/image16.png"/><Relationship Id="rId35" Type="http://schemas.openxmlformats.org/officeDocument/2006/relationships/customXml" Target="../ink/ink17.xml"/><Relationship Id="rId43" Type="http://schemas.openxmlformats.org/officeDocument/2006/relationships/customXml" Target="../ink/ink21.xml"/><Relationship Id="rId8" Type="http://schemas.openxmlformats.org/officeDocument/2006/relationships/image" Target="../media/image5.png"/><Relationship Id="rId3" Type="http://schemas.openxmlformats.org/officeDocument/2006/relationships/customXml" Target="../ink/ink1.xml"/><Relationship Id="rId12" Type="http://schemas.openxmlformats.org/officeDocument/2006/relationships/image" Target="../media/image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0.png"/><Relationship Id="rId46" Type="http://schemas.openxmlformats.org/officeDocument/2006/relationships/image" Target="../media/image24.png"/><Relationship Id="rId20" Type="http://schemas.openxmlformats.org/officeDocument/2006/relationships/image" Target="../media/image11.png"/><Relationship Id="rId41" Type="http://schemas.openxmlformats.org/officeDocument/2006/relationships/customXml" Target="../ink/ink20.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customXml" Target="../ink/ink63.xml"/><Relationship Id="rId2" Type="http://schemas.openxmlformats.org/officeDocument/2006/relationships/customXml" Target="../ink/ink6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5.png"/><Relationship Id="rId4" Type="http://schemas.openxmlformats.org/officeDocument/2006/relationships/customXml" Target="../ink/ink62.xml"/></Relationships>
</file>

<file path=ppt/slides/_rels/slide11.xml.rels><?xml version="1.0" encoding="UTF-8" standalone="yes"?>
<Relationships xmlns="http://schemas.openxmlformats.org/package/2006/relationships"><Relationship Id="rId8" Type="http://schemas.openxmlformats.org/officeDocument/2006/relationships/customXml" Target="../ink/ink67.xml"/><Relationship Id="rId13" Type="http://schemas.openxmlformats.org/officeDocument/2006/relationships/image" Target="../media/image71.png"/><Relationship Id="rId3" Type="http://schemas.openxmlformats.org/officeDocument/2006/relationships/image" Target="../media/image59.png"/><Relationship Id="rId7" Type="http://schemas.openxmlformats.org/officeDocument/2006/relationships/image" Target="../media/image68.png"/><Relationship Id="rId12" Type="http://schemas.openxmlformats.org/officeDocument/2006/relationships/customXml" Target="../ink/ink69.xml"/><Relationship Id="rId2" Type="http://schemas.openxmlformats.org/officeDocument/2006/relationships/customXml" Target="../ink/ink64.xml"/><Relationship Id="rId1" Type="http://schemas.openxmlformats.org/officeDocument/2006/relationships/slideLayout" Target="../slideLayouts/slideLayout2.xml"/><Relationship Id="rId6" Type="http://schemas.openxmlformats.org/officeDocument/2006/relationships/customXml" Target="../ink/ink66.xml"/><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customXml" Target="../ink/ink68.xml"/><Relationship Id="rId4" Type="http://schemas.openxmlformats.org/officeDocument/2006/relationships/customXml" Target="../ink/ink65.xml"/><Relationship Id="rId9" Type="http://schemas.openxmlformats.org/officeDocument/2006/relationships/image" Target="../media/image69.png"/><Relationship Id="rId14" Type="http://schemas.openxmlformats.org/officeDocument/2006/relationships/hyperlink" Target="https://docs.google.com/spreadsheets/d/1CTOu9e75RqUykTo36hO9DcahGdMQHKPzvHd0hFpki50/edit?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customXml" Target="../ink/ink70.xml"/><Relationship Id="rId7" Type="http://schemas.openxmlformats.org/officeDocument/2006/relationships/customXml" Target="../ink/ink72.xml"/><Relationship Id="rId2" Type="http://schemas.openxmlformats.org/officeDocument/2006/relationships/hyperlink" Target="http://www.menti.com/" TargetMode="Externa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customXml" Target="../ink/ink71.xml"/><Relationship Id="rId10" Type="http://schemas.openxmlformats.org/officeDocument/2006/relationships/image" Target="../media/image75.png"/><Relationship Id="rId4" Type="http://schemas.openxmlformats.org/officeDocument/2006/relationships/image" Target="../media/image72.png"/><Relationship Id="rId9" Type="http://schemas.openxmlformats.org/officeDocument/2006/relationships/customXml" Target="../ink/ink73.xml"/></Relationships>
</file>

<file path=ppt/slides/_rels/slide1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customXml" Target="../ink/ink74.xml"/><Relationship Id="rId7" Type="http://schemas.openxmlformats.org/officeDocument/2006/relationships/customXml" Target="../ink/ink76.xml"/><Relationship Id="rId2" Type="http://schemas.openxmlformats.org/officeDocument/2006/relationships/hyperlink" Target="https://docs.google.com/presentation/d/1E70ttPzszPlDY2f3aihICTZZhau-Soqovmtz9adwIS8/edit?usp=sharing" TargetMode="External"/><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36.png"/><Relationship Id="rId5" Type="http://schemas.openxmlformats.org/officeDocument/2006/relationships/customXml" Target="../ink/ink75.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customXml" Target="../ink/ink77.xml"/></Relationships>
</file>

<file path=ppt/slides/_rels/slide14.xml.rels><?xml version="1.0" encoding="UTF-8" standalone="yes"?>
<Relationships xmlns="http://schemas.openxmlformats.org/package/2006/relationships"><Relationship Id="rId13" Type="http://schemas.openxmlformats.org/officeDocument/2006/relationships/image" Target="../media/image90.png"/><Relationship Id="rId18" Type="http://schemas.openxmlformats.org/officeDocument/2006/relationships/customXml" Target="../ink/ink82.xml"/><Relationship Id="rId26" Type="http://schemas.openxmlformats.org/officeDocument/2006/relationships/customXml" Target="../ink/ink86.xml"/><Relationship Id="rId39" Type="http://schemas.openxmlformats.org/officeDocument/2006/relationships/image" Target="../media/image103.png"/><Relationship Id="rId21" Type="http://schemas.openxmlformats.org/officeDocument/2006/relationships/image" Target="../media/image94.png"/><Relationship Id="rId34" Type="http://schemas.openxmlformats.org/officeDocument/2006/relationships/customXml" Target="../ink/ink90.xml"/><Relationship Id="rId42" Type="http://schemas.openxmlformats.org/officeDocument/2006/relationships/customXml" Target="../ink/ink94.xml"/><Relationship Id="rId7" Type="http://schemas.openxmlformats.org/officeDocument/2006/relationships/image" Target="../media/image85.png"/><Relationship Id="rId2" Type="http://schemas.openxmlformats.org/officeDocument/2006/relationships/image" Target="../media/image80.png"/><Relationship Id="rId16" Type="http://schemas.openxmlformats.org/officeDocument/2006/relationships/customXml" Target="../ink/ink81.xml"/><Relationship Id="rId20" Type="http://schemas.openxmlformats.org/officeDocument/2006/relationships/customXml" Target="../ink/ink83.xml"/><Relationship Id="rId29" Type="http://schemas.openxmlformats.org/officeDocument/2006/relationships/image" Target="../media/image98.png"/><Relationship Id="rId41"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24" Type="http://schemas.openxmlformats.org/officeDocument/2006/relationships/customXml" Target="../ink/ink85.xml"/><Relationship Id="rId32" Type="http://schemas.openxmlformats.org/officeDocument/2006/relationships/customXml" Target="../ink/ink89.xml"/><Relationship Id="rId37" Type="http://schemas.openxmlformats.org/officeDocument/2006/relationships/image" Target="../media/image102.png"/><Relationship Id="rId40" Type="http://schemas.openxmlformats.org/officeDocument/2006/relationships/customXml" Target="../ink/ink93.xml"/><Relationship Id="rId5" Type="http://schemas.openxmlformats.org/officeDocument/2006/relationships/image" Target="../media/image83.png"/><Relationship Id="rId15" Type="http://schemas.openxmlformats.org/officeDocument/2006/relationships/image" Target="../media/image91.png"/><Relationship Id="rId23" Type="http://schemas.openxmlformats.org/officeDocument/2006/relationships/image" Target="../media/image95.png"/><Relationship Id="rId28" Type="http://schemas.openxmlformats.org/officeDocument/2006/relationships/customXml" Target="../ink/ink87.xml"/><Relationship Id="rId36" Type="http://schemas.openxmlformats.org/officeDocument/2006/relationships/customXml" Target="../ink/ink91.xml"/><Relationship Id="rId10" Type="http://schemas.openxmlformats.org/officeDocument/2006/relationships/customXml" Target="../ink/ink78.xml"/><Relationship Id="rId19" Type="http://schemas.openxmlformats.org/officeDocument/2006/relationships/image" Target="../media/image93.png"/><Relationship Id="rId31" Type="http://schemas.openxmlformats.org/officeDocument/2006/relationships/image" Target="../media/image99.png"/><Relationship Id="rId4" Type="http://schemas.openxmlformats.org/officeDocument/2006/relationships/image" Target="../media/image82.png"/><Relationship Id="rId9" Type="http://schemas.openxmlformats.org/officeDocument/2006/relationships/image" Target="../media/image87.gif"/><Relationship Id="rId14" Type="http://schemas.openxmlformats.org/officeDocument/2006/relationships/customXml" Target="../ink/ink80.xml"/><Relationship Id="rId22" Type="http://schemas.openxmlformats.org/officeDocument/2006/relationships/customXml" Target="../ink/ink84.xml"/><Relationship Id="rId27" Type="http://schemas.openxmlformats.org/officeDocument/2006/relationships/image" Target="../media/image97.png"/><Relationship Id="rId30" Type="http://schemas.openxmlformats.org/officeDocument/2006/relationships/customXml" Target="../ink/ink88.xml"/><Relationship Id="rId35" Type="http://schemas.openxmlformats.org/officeDocument/2006/relationships/image" Target="../media/image101.png"/><Relationship Id="rId43" Type="http://schemas.openxmlformats.org/officeDocument/2006/relationships/image" Target="../media/image105.png"/><Relationship Id="rId8" Type="http://schemas.openxmlformats.org/officeDocument/2006/relationships/image" Target="../media/image86.png"/><Relationship Id="rId3" Type="http://schemas.openxmlformats.org/officeDocument/2006/relationships/image" Target="../media/image81.png"/><Relationship Id="rId12" Type="http://schemas.openxmlformats.org/officeDocument/2006/relationships/customXml" Target="../ink/ink79.xml"/><Relationship Id="rId17" Type="http://schemas.openxmlformats.org/officeDocument/2006/relationships/image" Target="../media/image92.png"/><Relationship Id="rId25" Type="http://schemas.openxmlformats.org/officeDocument/2006/relationships/image" Target="../media/image96.png"/><Relationship Id="rId33" Type="http://schemas.openxmlformats.org/officeDocument/2006/relationships/image" Target="../media/image100.png"/><Relationship Id="rId38" Type="http://schemas.openxmlformats.org/officeDocument/2006/relationships/customXml" Target="../ink/ink92.xml"/></Relationships>
</file>

<file path=ppt/slides/_rels/slide15.xml.rels><?xml version="1.0" encoding="UTF-8" standalone="yes"?>
<Relationships xmlns="http://schemas.openxmlformats.org/package/2006/relationships"><Relationship Id="rId3" Type="http://schemas.openxmlformats.org/officeDocument/2006/relationships/customXml" Target="../ink/ink95.xml"/><Relationship Id="rId2" Type="http://schemas.openxmlformats.org/officeDocument/2006/relationships/hyperlink" Target="https://docs.google.com/spreadsheets/d/11-srN2HwS_NrnXPzastiCthYj-Zu3sPmi9VusOuf4Js/edit?usp=sharing" TargetMode="Externa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6.xml.rels><?xml version="1.0" encoding="UTF-8" standalone="yes"?>
<Relationships xmlns="http://schemas.openxmlformats.org/package/2006/relationships"><Relationship Id="rId8" Type="http://schemas.openxmlformats.org/officeDocument/2006/relationships/hyperlink" Target="https://grovetools-inc.com/collections/digital-graphic-guides-v-4-0" TargetMode="External"/><Relationship Id="rId3" Type="http://schemas.openxmlformats.org/officeDocument/2006/relationships/image" Target="../media/image107.png"/><Relationship Id="rId7" Type="http://schemas.openxmlformats.org/officeDocument/2006/relationships/hyperlink" Target="http://digitalfacilitation.net/" TargetMode="External"/><Relationship Id="rId2" Type="http://schemas.openxmlformats.org/officeDocument/2006/relationships/customXml" Target="../ink/ink96.xml"/><Relationship Id="rId1" Type="http://schemas.openxmlformats.org/officeDocument/2006/relationships/slideLayout" Target="../slideLayouts/slideLayout2.xml"/><Relationship Id="rId6" Type="http://schemas.openxmlformats.org/officeDocument/2006/relationships/hyperlink" Target="http://news.grove.com/author/rachelsmith/" TargetMode="External"/><Relationship Id="rId11" Type="http://schemas.openxmlformats.org/officeDocument/2006/relationships/image" Target="../media/image88.jpg"/><Relationship Id="rId5" Type="http://schemas.openxmlformats.org/officeDocument/2006/relationships/hyperlink" Target="http://www.grove.com/workshops_facilitatingVirtualCollaboration.php" TargetMode="External"/><Relationship Id="rId10" Type="http://schemas.openxmlformats.org/officeDocument/2006/relationships/hyperlink" Target="mailto:brian@lizardbrainsolutions.com" TargetMode="External"/><Relationship Id="rId4" Type="http://schemas.openxmlformats.org/officeDocument/2006/relationships/hyperlink" Target="https://teamcatapult.com/workshops/virtual-team-facilitation/" TargetMode="External"/><Relationship Id="rId9" Type="http://schemas.openxmlformats.org/officeDocument/2006/relationships/hyperlink" Target="http://lizardbrainsolutions.com/think-with-ink/" TargetMode="External"/></Relationships>
</file>

<file path=ppt/slides/_rels/slide17.xml.rels><?xml version="1.0" encoding="UTF-8" standalone="yes"?>
<Relationships xmlns="http://schemas.openxmlformats.org/package/2006/relationships"><Relationship Id="rId8" Type="http://schemas.openxmlformats.org/officeDocument/2006/relationships/customXml" Target="../ink/ink100.xml"/><Relationship Id="rId13" Type="http://schemas.openxmlformats.org/officeDocument/2006/relationships/image" Target="../media/image114.png"/><Relationship Id="rId18" Type="http://schemas.openxmlformats.org/officeDocument/2006/relationships/image" Target="../media/image75.png"/><Relationship Id="rId3" Type="http://schemas.openxmlformats.org/officeDocument/2006/relationships/image" Target="../media/image109.png"/><Relationship Id="rId7" Type="http://schemas.openxmlformats.org/officeDocument/2006/relationships/image" Target="../media/image111.png"/><Relationship Id="rId12" Type="http://schemas.openxmlformats.org/officeDocument/2006/relationships/customXml" Target="../ink/ink102.xml"/><Relationship Id="rId17" Type="http://schemas.openxmlformats.org/officeDocument/2006/relationships/customXml" Target="../ink/ink104.xml"/><Relationship Id="rId2" Type="http://schemas.openxmlformats.org/officeDocument/2006/relationships/customXml" Target="../ink/ink97.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customXml" Target="../ink/ink99.xml"/><Relationship Id="rId11" Type="http://schemas.openxmlformats.org/officeDocument/2006/relationships/image" Target="../media/image113.png"/><Relationship Id="rId5" Type="http://schemas.openxmlformats.org/officeDocument/2006/relationships/image" Target="../media/image110.png"/><Relationship Id="rId15" Type="http://schemas.openxmlformats.org/officeDocument/2006/relationships/customXml" Target="../ink/ink103.xml"/><Relationship Id="rId10" Type="http://schemas.openxmlformats.org/officeDocument/2006/relationships/customXml" Target="../ink/ink101.xml"/><Relationship Id="rId4" Type="http://schemas.openxmlformats.org/officeDocument/2006/relationships/customXml" Target="../ink/ink98.xml"/><Relationship Id="rId9" Type="http://schemas.openxmlformats.org/officeDocument/2006/relationships/image" Target="../media/image112.png"/><Relationship Id="rId14" Type="http://schemas.openxmlformats.org/officeDocument/2006/relationships/hyperlink" Target="http://www.menti.com/" TargetMode="External"/></Relationships>
</file>

<file path=ppt/slides/_rels/slide2.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3.jpeg"/><Relationship Id="rId7" Type="http://schemas.openxmlformats.org/officeDocument/2006/relationships/image" Target="../media/image27.png"/><Relationship Id="rId12" Type="http://schemas.openxmlformats.org/officeDocument/2006/relationships/customXml" Target="../ink/ink2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28.xml"/><Relationship Id="rId7" Type="http://schemas.openxmlformats.org/officeDocument/2006/relationships/customXml" Target="../ink/ink30.xml"/><Relationship Id="rId12"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32.xml"/><Relationship Id="rId5" Type="http://schemas.openxmlformats.org/officeDocument/2006/relationships/customXml" Target="../ink/ink29.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31.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customXml" Target="../ink/ink35.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44.png"/><Relationship Id="rId18" Type="http://schemas.openxmlformats.org/officeDocument/2006/relationships/customXml" Target="../ink/ink44.xml"/><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customXml" Target="../ink/ink41.xml"/><Relationship Id="rId17" Type="http://schemas.openxmlformats.org/officeDocument/2006/relationships/image" Target="../media/image46.png"/><Relationship Id="rId2" Type="http://schemas.openxmlformats.org/officeDocument/2006/relationships/customXml" Target="../ink/ink36.xml"/><Relationship Id="rId16" Type="http://schemas.openxmlformats.org/officeDocument/2006/relationships/customXml" Target="../ink/ink43.xml"/><Relationship Id="rId1" Type="http://schemas.openxmlformats.org/officeDocument/2006/relationships/slideLayout" Target="../slideLayouts/slideLayout7.xml"/><Relationship Id="rId6" Type="http://schemas.openxmlformats.org/officeDocument/2006/relationships/customXml" Target="../ink/ink38.xml"/><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45.png"/><Relationship Id="rId10" Type="http://schemas.openxmlformats.org/officeDocument/2006/relationships/customXml" Target="../ink/ink40.xml"/><Relationship Id="rId19" Type="http://schemas.openxmlformats.org/officeDocument/2006/relationships/image" Target="../media/image47.png"/><Relationship Id="rId4" Type="http://schemas.openxmlformats.org/officeDocument/2006/relationships/customXml" Target="../ink/ink37.xml"/><Relationship Id="rId9" Type="http://schemas.openxmlformats.org/officeDocument/2006/relationships/image" Target="../media/image42.png"/><Relationship Id="rId14" Type="http://schemas.openxmlformats.org/officeDocument/2006/relationships/customXml" Target="../ink/ink42.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50.xml"/><Relationship Id="rId18" Type="http://schemas.openxmlformats.org/officeDocument/2006/relationships/image" Target="../media/image55.png"/><Relationship Id="rId3" Type="http://schemas.openxmlformats.org/officeDocument/2006/relationships/customXml" Target="../ink/ink45.xml"/><Relationship Id="rId21" Type="http://schemas.openxmlformats.org/officeDocument/2006/relationships/customXml" Target="../ink/ink54.xml"/><Relationship Id="rId7" Type="http://schemas.openxmlformats.org/officeDocument/2006/relationships/customXml" Target="../ink/ink47.xml"/><Relationship Id="rId12" Type="http://schemas.openxmlformats.org/officeDocument/2006/relationships/image" Target="../media/image52.png"/><Relationship Id="rId17" Type="http://schemas.openxmlformats.org/officeDocument/2006/relationships/customXml" Target="../ink/ink52.xml"/><Relationship Id="rId2" Type="http://schemas.openxmlformats.org/officeDocument/2006/relationships/hyperlink" Target="https://boardthing.com/board/5a3969a0af0a2c060f798aab" TargetMode="External"/><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customXml" Target="../ink/ink49.xml"/><Relationship Id="rId5" Type="http://schemas.openxmlformats.org/officeDocument/2006/relationships/customXml" Target="../ink/ink46.xml"/><Relationship Id="rId15" Type="http://schemas.openxmlformats.org/officeDocument/2006/relationships/customXml" Target="../ink/ink51.xml"/><Relationship Id="rId10" Type="http://schemas.openxmlformats.org/officeDocument/2006/relationships/image" Target="../media/image51.png"/><Relationship Id="rId19" Type="http://schemas.openxmlformats.org/officeDocument/2006/relationships/customXml" Target="../ink/ink53.xml"/><Relationship Id="rId4" Type="http://schemas.openxmlformats.org/officeDocument/2006/relationships/image" Target="../media/image48.png"/><Relationship Id="rId9" Type="http://schemas.openxmlformats.org/officeDocument/2006/relationships/customXml" Target="../ink/ink48.xml"/><Relationship Id="rId14" Type="http://schemas.openxmlformats.org/officeDocument/2006/relationships/image" Target="../media/image53.png"/><Relationship Id="rId22" Type="http://schemas.openxmlformats.org/officeDocument/2006/relationships/image" Target="../media/image57.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ustomXml" Target="../ink/ink5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image" Target="../media/image59.png"/><Relationship Id="rId7" Type="http://schemas.openxmlformats.org/officeDocument/2006/relationships/image" Target="../media/image61.png"/><Relationship Id="rId12" Type="http://schemas.openxmlformats.org/officeDocument/2006/relationships/image" Target="../media/image63.png"/><Relationship Id="rId2" Type="http://schemas.openxmlformats.org/officeDocument/2006/relationships/customXml" Target="../ink/ink56.xml"/><Relationship Id="rId1" Type="http://schemas.openxmlformats.org/officeDocument/2006/relationships/slideLayout" Target="../slideLayouts/slideLayout7.xml"/><Relationship Id="rId6" Type="http://schemas.openxmlformats.org/officeDocument/2006/relationships/customXml" Target="../ink/ink58.xml"/><Relationship Id="rId11" Type="http://schemas.openxmlformats.org/officeDocument/2006/relationships/customXml" Target="../ink/ink60.xml"/><Relationship Id="rId5" Type="http://schemas.openxmlformats.org/officeDocument/2006/relationships/image" Target="../media/image60.png"/><Relationship Id="rId10" Type="http://schemas.openxmlformats.org/officeDocument/2006/relationships/hyperlink" Target="https://docs.google.com/document/d/1xJCMToZ56_ADz9VYAHs2MBc4QB3Bl1hDMQJhjEcC-O4/edit?usp=sharing" TargetMode="External"/><Relationship Id="rId4" Type="http://schemas.openxmlformats.org/officeDocument/2006/relationships/customXml" Target="../ink/ink57.xml"/><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453625FA-D7DB-4D6F-B465-FA86C43F914A}"/>
              </a:ext>
            </a:extLst>
          </p:cNvPr>
          <p:cNvPicPr>
            <a:picLocks noChangeAspect="1"/>
          </p:cNvPicPr>
          <p:nvPr/>
        </p:nvPicPr>
        <p:blipFill rotWithShape="1">
          <a:blip r:embed="rId2">
            <a:extLst>
              <a:ext uri="{28A0092B-C50C-407E-A947-70E740481C1C}">
                <a14:useLocalDpi xmlns:a14="http://schemas.microsoft.com/office/drawing/2010/main" val="0"/>
              </a:ext>
            </a:extLst>
          </a:blip>
          <a:srcRect l="9331" t="53146" r="3018" b="25550"/>
          <a:stretch/>
        </p:blipFill>
        <p:spPr>
          <a:xfrm>
            <a:off x="1" y="0"/>
            <a:ext cx="12192000" cy="6858000"/>
          </a:xfrm>
          <a:prstGeom prst="rect">
            <a:avLst/>
          </a:prstGeom>
        </p:spPr>
      </p:pic>
      <p:sp>
        <p:nvSpPr>
          <p:cNvPr id="4" name="Rectangle 3">
            <a:extLst>
              <a:ext uri="{FF2B5EF4-FFF2-40B4-BE49-F238E27FC236}">
                <a16:creationId xmlns:a16="http://schemas.microsoft.com/office/drawing/2014/main" id="{0FCD7BBD-F145-4444-9990-633EA21D2987}"/>
              </a:ext>
            </a:extLst>
          </p:cNvPr>
          <p:cNvSpPr/>
          <p:nvPr/>
        </p:nvSpPr>
        <p:spPr>
          <a:xfrm>
            <a:off x="1392163" y="143389"/>
            <a:ext cx="10027751" cy="6342496"/>
          </a:xfrm>
          <a:prstGeom prst="rect">
            <a:avLst/>
          </a:prstGeom>
          <a:solidFill>
            <a:srgbClr val="FFFFFF">
              <a:alpha val="85098"/>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81" name="Ink 280">
                <a:extLst>
                  <a:ext uri="{FF2B5EF4-FFF2-40B4-BE49-F238E27FC236}">
                    <a16:creationId xmlns:a16="http://schemas.microsoft.com/office/drawing/2014/main" id="{E6FB674C-0187-469B-8C9B-0F930F8C0383}"/>
                  </a:ext>
                </a:extLst>
              </p14:cNvPr>
              <p14:cNvContentPartPr/>
              <p14:nvPr/>
            </p14:nvContentPartPr>
            <p14:xfrm>
              <a:off x="2178043" y="600484"/>
              <a:ext cx="223920" cy="1209960"/>
            </p14:xfrm>
          </p:contentPart>
        </mc:Choice>
        <mc:Fallback xmlns="">
          <p:pic>
            <p:nvPicPr>
              <p:cNvPr id="281" name="Ink 280">
                <a:extLst>
                  <a:ext uri="{FF2B5EF4-FFF2-40B4-BE49-F238E27FC236}">
                    <a16:creationId xmlns:a16="http://schemas.microsoft.com/office/drawing/2014/main" id="{E6FB674C-0187-469B-8C9B-0F930F8C0383}"/>
                  </a:ext>
                </a:extLst>
              </p:cNvPr>
              <p:cNvPicPr/>
              <p:nvPr/>
            </p:nvPicPr>
            <p:blipFill>
              <a:blip r:embed="rId4"/>
              <a:stretch>
                <a:fillRect/>
              </a:stretch>
            </p:blipFill>
            <p:spPr>
              <a:xfrm>
                <a:off x="2160403" y="582839"/>
                <a:ext cx="259560" cy="12456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9" name="Ink 288">
                <a:extLst>
                  <a:ext uri="{FF2B5EF4-FFF2-40B4-BE49-F238E27FC236}">
                    <a16:creationId xmlns:a16="http://schemas.microsoft.com/office/drawing/2014/main" id="{55156DE7-036A-424A-8C90-AADF76413063}"/>
                  </a:ext>
                </a:extLst>
              </p14:cNvPr>
              <p14:cNvContentPartPr/>
              <p14:nvPr/>
            </p14:nvContentPartPr>
            <p14:xfrm>
              <a:off x="2104603" y="3945177"/>
              <a:ext cx="205560" cy="324360"/>
            </p14:xfrm>
          </p:contentPart>
        </mc:Choice>
        <mc:Fallback xmlns="">
          <p:pic>
            <p:nvPicPr>
              <p:cNvPr id="289" name="Ink 288">
                <a:extLst>
                  <a:ext uri="{FF2B5EF4-FFF2-40B4-BE49-F238E27FC236}">
                    <a16:creationId xmlns:a16="http://schemas.microsoft.com/office/drawing/2014/main" id="{55156DE7-036A-424A-8C90-AADF76413063}"/>
                  </a:ext>
                </a:extLst>
              </p:cNvPr>
              <p:cNvPicPr/>
              <p:nvPr/>
            </p:nvPicPr>
            <p:blipFill>
              <a:blip r:embed="rId6"/>
              <a:stretch>
                <a:fillRect/>
              </a:stretch>
            </p:blipFill>
            <p:spPr>
              <a:xfrm>
                <a:off x="2086603" y="3927537"/>
                <a:ext cx="241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4" name="Ink 293">
                <a:extLst>
                  <a:ext uri="{FF2B5EF4-FFF2-40B4-BE49-F238E27FC236}">
                    <a16:creationId xmlns:a16="http://schemas.microsoft.com/office/drawing/2014/main" id="{71490F22-8D94-4A8F-9059-5CD395616E4A}"/>
                  </a:ext>
                </a:extLst>
              </p14:cNvPr>
              <p14:cNvContentPartPr/>
              <p14:nvPr/>
            </p14:nvContentPartPr>
            <p14:xfrm>
              <a:off x="2108923" y="4456017"/>
              <a:ext cx="279720" cy="882360"/>
            </p14:xfrm>
          </p:contentPart>
        </mc:Choice>
        <mc:Fallback xmlns="">
          <p:pic>
            <p:nvPicPr>
              <p:cNvPr id="294" name="Ink 293">
                <a:extLst>
                  <a:ext uri="{FF2B5EF4-FFF2-40B4-BE49-F238E27FC236}">
                    <a16:creationId xmlns:a16="http://schemas.microsoft.com/office/drawing/2014/main" id="{71490F22-8D94-4A8F-9059-5CD395616E4A}"/>
                  </a:ext>
                </a:extLst>
              </p:cNvPr>
              <p:cNvPicPr/>
              <p:nvPr/>
            </p:nvPicPr>
            <p:blipFill>
              <a:blip r:embed="rId8"/>
              <a:stretch>
                <a:fillRect/>
              </a:stretch>
            </p:blipFill>
            <p:spPr>
              <a:xfrm>
                <a:off x="2090923" y="4438024"/>
                <a:ext cx="315360" cy="91798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1" name="Ink 300">
                <a:extLst>
                  <a:ext uri="{FF2B5EF4-FFF2-40B4-BE49-F238E27FC236}">
                    <a16:creationId xmlns:a16="http://schemas.microsoft.com/office/drawing/2014/main" id="{B51D2EA0-7106-4903-A68B-D177DC00DB72}"/>
                  </a:ext>
                </a:extLst>
              </p14:cNvPr>
              <p14:cNvContentPartPr/>
              <p14:nvPr/>
            </p14:nvContentPartPr>
            <p14:xfrm>
              <a:off x="2424283" y="3426417"/>
              <a:ext cx="54360" cy="104760"/>
            </p14:xfrm>
          </p:contentPart>
        </mc:Choice>
        <mc:Fallback xmlns="">
          <p:pic>
            <p:nvPicPr>
              <p:cNvPr id="301" name="Ink 300">
                <a:extLst>
                  <a:ext uri="{FF2B5EF4-FFF2-40B4-BE49-F238E27FC236}">
                    <a16:creationId xmlns:a16="http://schemas.microsoft.com/office/drawing/2014/main" id="{B51D2EA0-7106-4903-A68B-D177DC00DB72}"/>
                  </a:ext>
                </a:extLst>
              </p:cNvPr>
              <p:cNvPicPr/>
              <p:nvPr/>
            </p:nvPicPr>
            <p:blipFill>
              <a:blip r:embed="rId10"/>
              <a:stretch>
                <a:fillRect/>
              </a:stretch>
            </p:blipFill>
            <p:spPr>
              <a:xfrm>
                <a:off x="2388643" y="3390417"/>
                <a:ext cx="126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2" name="Ink 301">
                <a:extLst>
                  <a:ext uri="{FF2B5EF4-FFF2-40B4-BE49-F238E27FC236}">
                    <a16:creationId xmlns:a16="http://schemas.microsoft.com/office/drawing/2014/main" id="{0C223CD5-8C0D-4351-A829-4F599ACF9B25}"/>
                  </a:ext>
                </a:extLst>
              </p14:cNvPr>
              <p14:cNvContentPartPr/>
              <p14:nvPr/>
            </p14:nvContentPartPr>
            <p14:xfrm>
              <a:off x="2519683" y="3702537"/>
              <a:ext cx="15480" cy="164880"/>
            </p14:xfrm>
          </p:contentPart>
        </mc:Choice>
        <mc:Fallback xmlns="">
          <p:pic>
            <p:nvPicPr>
              <p:cNvPr id="302" name="Ink 301">
                <a:extLst>
                  <a:ext uri="{FF2B5EF4-FFF2-40B4-BE49-F238E27FC236}">
                    <a16:creationId xmlns:a16="http://schemas.microsoft.com/office/drawing/2014/main" id="{0C223CD5-8C0D-4351-A829-4F599ACF9B25}"/>
                  </a:ext>
                </a:extLst>
              </p:cNvPr>
              <p:cNvPicPr/>
              <p:nvPr/>
            </p:nvPicPr>
            <p:blipFill>
              <a:blip r:embed="rId12"/>
              <a:stretch>
                <a:fillRect/>
              </a:stretch>
            </p:blipFill>
            <p:spPr>
              <a:xfrm>
                <a:off x="2484043" y="3666897"/>
                <a:ext cx="87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3" name="Ink 302">
                <a:extLst>
                  <a:ext uri="{FF2B5EF4-FFF2-40B4-BE49-F238E27FC236}">
                    <a16:creationId xmlns:a16="http://schemas.microsoft.com/office/drawing/2014/main" id="{82F4A7AA-1750-422D-8676-9446E649BB84}"/>
                  </a:ext>
                </a:extLst>
              </p14:cNvPr>
              <p14:cNvContentPartPr/>
              <p14:nvPr/>
            </p14:nvContentPartPr>
            <p14:xfrm>
              <a:off x="2518963" y="4099617"/>
              <a:ext cx="26280" cy="120960"/>
            </p14:xfrm>
          </p:contentPart>
        </mc:Choice>
        <mc:Fallback xmlns="">
          <p:pic>
            <p:nvPicPr>
              <p:cNvPr id="303" name="Ink 302">
                <a:extLst>
                  <a:ext uri="{FF2B5EF4-FFF2-40B4-BE49-F238E27FC236}">
                    <a16:creationId xmlns:a16="http://schemas.microsoft.com/office/drawing/2014/main" id="{82F4A7AA-1750-422D-8676-9446E649BB84}"/>
                  </a:ext>
                </a:extLst>
              </p:cNvPr>
              <p:cNvPicPr/>
              <p:nvPr/>
            </p:nvPicPr>
            <p:blipFill>
              <a:blip r:embed="rId14"/>
              <a:stretch>
                <a:fillRect/>
              </a:stretch>
            </p:blipFill>
            <p:spPr>
              <a:xfrm>
                <a:off x="2483323" y="4063617"/>
                <a:ext cx="9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4" name="Ink 303">
                <a:extLst>
                  <a:ext uri="{FF2B5EF4-FFF2-40B4-BE49-F238E27FC236}">
                    <a16:creationId xmlns:a16="http://schemas.microsoft.com/office/drawing/2014/main" id="{FEA08328-91EE-49FF-9F98-A798EFA2933E}"/>
                  </a:ext>
                </a:extLst>
              </p14:cNvPr>
              <p14:cNvContentPartPr/>
              <p14:nvPr/>
            </p14:nvContentPartPr>
            <p14:xfrm>
              <a:off x="2544883" y="5194737"/>
              <a:ext cx="93960" cy="129600"/>
            </p14:xfrm>
          </p:contentPart>
        </mc:Choice>
        <mc:Fallback xmlns="">
          <p:pic>
            <p:nvPicPr>
              <p:cNvPr id="304" name="Ink 303">
                <a:extLst>
                  <a:ext uri="{FF2B5EF4-FFF2-40B4-BE49-F238E27FC236}">
                    <a16:creationId xmlns:a16="http://schemas.microsoft.com/office/drawing/2014/main" id="{FEA08328-91EE-49FF-9F98-A798EFA2933E}"/>
                  </a:ext>
                </a:extLst>
              </p:cNvPr>
              <p:cNvPicPr/>
              <p:nvPr/>
            </p:nvPicPr>
            <p:blipFill>
              <a:blip r:embed="rId16"/>
              <a:stretch>
                <a:fillRect/>
              </a:stretch>
            </p:blipFill>
            <p:spPr>
              <a:xfrm>
                <a:off x="2509243" y="5159097"/>
                <a:ext cx="165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8" name="Ink 317">
                <a:extLst>
                  <a:ext uri="{FF2B5EF4-FFF2-40B4-BE49-F238E27FC236}">
                    <a16:creationId xmlns:a16="http://schemas.microsoft.com/office/drawing/2014/main" id="{55D96CCA-6D2B-4BB9-B79C-F4CB958A87FD}"/>
                  </a:ext>
                </a:extLst>
              </p14:cNvPr>
              <p14:cNvContentPartPr/>
              <p14:nvPr/>
            </p14:nvContentPartPr>
            <p14:xfrm>
              <a:off x="9242204" y="5420817"/>
              <a:ext cx="143280" cy="25560"/>
            </p14:xfrm>
          </p:contentPart>
        </mc:Choice>
        <mc:Fallback xmlns="">
          <p:pic>
            <p:nvPicPr>
              <p:cNvPr id="318" name="Ink 317">
                <a:extLst>
                  <a:ext uri="{FF2B5EF4-FFF2-40B4-BE49-F238E27FC236}">
                    <a16:creationId xmlns:a16="http://schemas.microsoft.com/office/drawing/2014/main" id="{55D96CCA-6D2B-4BB9-B79C-F4CB958A87FD}"/>
                  </a:ext>
                </a:extLst>
              </p:cNvPr>
              <p:cNvPicPr/>
              <p:nvPr/>
            </p:nvPicPr>
            <p:blipFill>
              <a:blip r:embed="rId18"/>
              <a:stretch>
                <a:fillRect/>
              </a:stretch>
            </p:blipFill>
            <p:spPr>
              <a:xfrm>
                <a:off x="9206204" y="5385177"/>
                <a:ext cx="214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9" name="Ink 318">
                <a:extLst>
                  <a:ext uri="{FF2B5EF4-FFF2-40B4-BE49-F238E27FC236}">
                    <a16:creationId xmlns:a16="http://schemas.microsoft.com/office/drawing/2014/main" id="{E401D7F9-BEC7-4C3D-B764-D1C817CB774F}"/>
                  </a:ext>
                </a:extLst>
              </p14:cNvPr>
              <p14:cNvContentPartPr/>
              <p14:nvPr/>
            </p14:nvContentPartPr>
            <p14:xfrm>
              <a:off x="9578804" y="5379777"/>
              <a:ext cx="139680" cy="41400"/>
            </p14:xfrm>
          </p:contentPart>
        </mc:Choice>
        <mc:Fallback xmlns="">
          <p:pic>
            <p:nvPicPr>
              <p:cNvPr id="319" name="Ink 318">
                <a:extLst>
                  <a:ext uri="{FF2B5EF4-FFF2-40B4-BE49-F238E27FC236}">
                    <a16:creationId xmlns:a16="http://schemas.microsoft.com/office/drawing/2014/main" id="{E401D7F9-BEC7-4C3D-B764-D1C817CB774F}"/>
                  </a:ext>
                </a:extLst>
              </p:cNvPr>
              <p:cNvPicPr/>
              <p:nvPr/>
            </p:nvPicPr>
            <p:blipFill>
              <a:blip r:embed="rId20"/>
              <a:stretch>
                <a:fillRect/>
              </a:stretch>
            </p:blipFill>
            <p:spPr>
              <a:xfrm>
                <a:off x="9542804" y="5344137"/>
                <a:ext cx="21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4" name="Ink 323">
                <a:extLst>
                  <a:ext uri="{FF2B5EF4-FFF2-40B4-BE49-F238E27FC236}">
                    <a16:creationId xmlns:a16="http://schemas.microsoft.com/office/drawing/2014/main" id="{3AD6B97F-1305-4327-B0D3-01B785AA9187}"/>
                  </a:ext>
                </a:extLst>
              </p14:cNvPr>
              <p14:cNvContentPartPr/>
              <p14:nvPr/>
            </p14:nvContentPartPr>
            <p14:xfrm>
              <a:off x="10434884" y="3231657"/>
              <a:ext cx="36720" cy="165960"/>
            </p14:xfrm>
          </p:contentPart>
        </mc:Choice>
        <mc:Fallback xmlns="">
          <p:pic>
            <p:nvPicPr>
              <p:cNvPr id="324" name="Ink 323">
                <a:extLst>
                  <a:ext uri="{FF2B5EF4-FFF2-40B4-BE49-F238E27FC236}">
                    <a16:creationId xmlns:a16="http://schemas.microsoft.com/office/drawing/2014/main" id="{3AD6B97F-1305-4327-B0D3-01B785AA9187}"/>
                  </a:ext>
                </a:extLst>
              </p:cNvPr>
              <p:cNvPicPr/>
              <p:nvPr/>
            </p:nvPicPr>
            <p:blipFill>
              <a:blip r:embed="rId22"/>
              <a:stretch>
                <a:fillRect/>
              </a:stretch>
            </p:blipFill>
            <p:spPr>
              <a:xfrm>
                <a:off x="10398884" y="3196017"/>
                <a:ext cx="108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5" name="Ink 324">
                <a:extLst>
                  <a:ext uri="{FF2B5EF4-FFF2-40B4-BE49-F238E27FC236}">
                    <a16:creationId xmlns:a16="http://schemas.microsoft.com/office/drawing/2014/main" id="{26B23BAB-F3B7-4EB9-8B9F-0BDD18832F9E}"/>
                  </a:ext>
                </a:extLst>
              </p14:cNvPr>
              <p14:cNvContentPartPr/>
              <p14:nvPr/>
            </p14:nvContentPartPr>
            <p14:xfrm>
              <a:off x="10235804" y="2890017"/>
              <a:ext cx="56520" cy="94320"/>
            </p14:xfrm>
          </p:contentPart>
        </mc:Choice>
        <mc:Fallback xmlns="">
          <p:pic>
            <p:nvPicPr>
              <p:cNvPr id="325" name="Ink 324">
                <a:extLst>
                  <a:ext uri="{FF2B5EF4-FFF2-40B4-BE49-F238E27FC236}">
                    <a16:creationId xmlns:a16="http://schemas.microsoft.com/office/drawing/2014/main" id="{26B23BAB-F3B7-4EB9-8B9F-0BDD18832F9E}"/>
                  </a:ext>
                </a:extLst>
              </p:cNvPr>
              <p:cNvPicPr/>
              <p:nvPr/>
            </p:nvPicPr>
            <p:blipFill>
              <a:blip r:embed="rId24"/>
              <a:stretch>
                <a:fillRect/>
              </a:stretch>
            </p:blipFill>
            <p:spPr>
              <a:xfrm>
                <a:off x="10200164" y="2854377"/>
                <a:ext cx="128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2" name="Ink 331">
                <a:extLst>
                  <a:ext uri="{FF2B5EF4-FFF2-40B4-BE49-F238E27FC236}">
                    <a16:creationId xmlns:a16="http://schemas.microsoft.com/office/drawing/2014/main" id="{98705D0A-9103-4BDA-93C1-67B4481ED37B}"/>
                  </a:ext>
                </a:extLst>
              </p14:cNvPr>
              <p14:cNvContentPartPr/>
              <p14:nvPr/>
            </p14:nvContentPartPr>
            <p14:xfrm>
              <a:off x="9257324" y="2255685"/>
              <a:ext cx="65520" cy="137880"/>
            </p14:xfrm>
          </p:contentPart>
        </mc:Choice>
        <mc:Fallback xmlns="">
          <p:pic>
            <p:nvPicPr>
              <p:cNvPr id="332" name="Ink 331">
                <a:extLst>
                  <a:ext uri="{FF2B5EF4-FFF2-40B4-BE49-F238E27FC236}">
                    <a16:creationId xmlns:a16="http://schemas.microsoft.com/office/drawing/2014/main" id="{98705D0A-9103-4BDA-93C1-67B4481ED37B}"/>
                  </a:ext>
                </a:extLst>
              </p:cNvPr>
              <p:cNvPicPr/>
              <p:nvPr/>
            </p:nvPicPr>
            <p:blipFill>
              <a:blip r:embed="rId26"/>
              <a:stretch>
                <a:fillRect/>
              </a:stretch>
            </p:blipFill>
            <p:spPr>
              <a:xfrm>
                <a:off x="9221324" y="2219685"/>
                <a:ext cx="137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4" name="Ink 333">
                <a:extLst>
                  <a:ext uri="{FF2B5EF4-FFF2-40B4-BE49-F238E27FC236}">
                    <a16:creationId xmlns:a16="http://schemas.microsoft.com/office/drawing/2014/main" id="{0E03D79B-6171-4A70-ABAA-F6BA065CDC9C}"/>
                  </a:ext>
                </a:extLst>
              </p14:cNvPr>
              <p14:cNvContentPartPr/>
              <p14:nvPr/>
            </p14:nvContentPartPr>
            <p14:xfrm>
              <a:off x="9503564" y="1427620"/>
              <a:ext cx="452442" cy="1614960"/>
            </p14:xfrm>
          </p:contentPart>
        </mc:Choice>
        <mc:Fallback xmlns="">
          <p:pic>
            <p:nvPicPr>
              <p:cNvPr id="334" name="Ink 333">
                <a:extLst>
                  <a:ext uri="{FF2B5EF4-FFF2-40B4-BE49-F238E27FC236}">
                    <a16:creationId xmlns:a16="http://schemas.microsoft.com/office/drawing/2014/main" id="{0E03D79B-6171-4A70-ABAA-F6BA065CDC9C}"/>
                  </a:ext>
                </a:extLst>
              </p:cNvPr>
              <p:cNvPicPr/>
              <p:nvPr/>
            </p:nvPicPr>
            <p:blipFill>
              <a:blip r:embed="rId28"/>
              <a:stretch>
                <a:fillRect/>
              </a:stretch>
            </p:blipFill>
            <p:spPr>
              <a:xfrm>
                <a:off x="9467570" y="1409620"/>
                <a:ext cx="506073" cy="165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3" name="Ink 352">
                <a:extLst>
                  <a:ext uri="{FF2B5EF4-FFF2-40B4-BE49-F238E27FC236}">
                    <a16:creationId xmlns:a16="http://schemas.microsoft.com/office/drawing/2014/main" id="{7D06830A-AED7-4EFC-8544-9938F1EA8849}"/>
                  </a:ext>
                </a:extLst>
              </p14:cNvPr>
              <p14:cNvContentPartPr/>
              <p14:nvPr/>
            </p14:nvContentPartPr>
            <p14:xfrm>
              <a:off x="2444467" y="1511925"/>
              <a:ext cx="125640" cy="10800"/>
            </p14:xfrm>
          </p:contentPart>
        </mc:Choice>
        <mc:Fallback xmlns="">
          <p:pic>
            <p:nvPicPr>
              <p:cNvPr id="353" name="Ink 352">
                <a:extLst>
                  <a:ext uri="{FF2B5EF4-FFF2-40B4-BE49-F238E27FC236}">
                    <a16:creationId xmlns:a16="http://schemas.microsoft.com/office/drawing/2014/main" id="{7D06830A-AED7-4EFC-8544-9938F1EA8849}"/>
                  </a:ext>
                </a:extLst>
              </p:cNvPr>
              <p:cNvPicPr/>
              <p:nvPr/>
            </p:nvPicPr>
            <p:blipFill>
              <a:blip r:embed="rId30"/>
              <a:stretch>
                <a:fillRect/>
              </a:stretch>
            </p:blipFill>
            <p:spPr>
              <a:xfrm>
                <a:off x="2408467" y="1476285"/>
                <a:ext cx="197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1" name="Ink 360">
                <a:extLst>
                  <a:ext uri="{FF2B5EF4-FFF2-40B4-BE49-F238E27FC236}">
                    <a16:creationId xmlns:a16="http://schemas.microsoft.com/office/drawing/2014/main" id="{3F8FD6E6-9EEB-4B89-9594-F8FD8EE480D7}"/>
                  </a:ext>
                </a:extLst>
              </p14:cNvPr>
              <p14:cNvContentPartPr/>
              <p14:nvPr/>
            </p14:nvContentPartPr>
            <p14:xfrm>
              <a:off x="1858723" y="1537125"/>
              <a:ext cx="174240" cy="60480"/>
            </p14:xfrm>
          </p:contentPart>
        </mc:Choice>
        <mc:Fallback xmlns="">
          <p:pic>
            <p:nvPicPr>
              <p:cNvPr id="361" name="Ink 360">
                <a:extLst>
                  <a:ext uri="{FF2B5EF4-FFF2-40B4-BE49-F238E27FC236}">
                    <a16:creationId xmlns:a16="http://schemas.microsoft.com/office/drawing/2014/main" id="{3F8FD6E6-9EEB-4B89-9594-F8FD8EE480D7}"/>
                  </a:ext>
                </a:extLst>
              </p:cNvPr>
              <p:cNvPicPr/>
              <p:nvPr/>
            </p:nvPicPr>
            <p:blipFill>
              <a:blip r:embed="rId32"/>
              <a:stretch>
                <a:fillRect/>
              </a:stretch>
            </p:blipFill>
            <p:spPr>
              <a:xfrm>
                <a:off x="1822723" y="1501485"/>
                <a:ext cx="245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2" name="Ink 361">
                <a:extLst>
                  <a:ext uri="{FF2B5EF4-FFF2-40B4-BE49-F238E27FC236}">
                    <a16:creationId xmlns:a16="http://schemas.microsoft.com/office/drawing/2014/main" id="{3EA51511-2860-4EC2-9DFE-AEF67F36BFE0}"/>
                  </a:ext>
                </a:extLst>
              </p14:cNvPr>
              <p14:cNvContentPartPr/>
              <p14:nvPr/>
            </p14:nvContentPartPr>
            <p14:xfrm>
              <a:off x="1549123" y="1738365"/>
              <a:ext cx="91800" cy="77760"/>
            </p14:xfrm>
          </p:contentPart>
        </mc:Choice>
        <mc:Fallback xmlns="">
          <p:pic>
            <p:nvPicPr>
              <p:cNvPr id="362" name="Ink 361">
                <a:extLst>
                  <a:ext uri="{FF2B5EF4-FFF2-40B4-BE49-F238E27FC236}">
                    <a16:creationId xmlns:a16="http://schemas.microsoft.com/office/drawing/2014/main" id="{3EA51511-2860-4EC2-9DFE-AEF67F36BFE0}"/>
                  </a:ext>
                </a:extLst>
              </p:cNvPr>
              <p:cNvPicPr/>
              <p:nvPr/>
            </p:nvPicPr>
            <p:blipFill>
              <a:blip r:embed="rId34"/>
              <a:stretch>
                <a:fillRect/>
              </a:stretch>
            </p:blipFill>
            <p:spPr>
              <a:xfrm>
                <a:off x="1513483" y="1702365"/>
                <a:ext cx="163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3" name="Ink 362">
                <a:extLst>
                  <a:ext uri="{FF2B5EF4-FFF2-40B4-BE49-F238E27FC236}">
                    <a16:creationId xmlns:a16="http://schemas.microsoft.com/office/drawing/2014/main" id="{99F701F3-B47E-4F61-9602-23B138656975}"/>
                  </a:ext>
                </a:extLst>
              </p14:cNvPr>
              <p14:cNvContentPartPr/>
              <p14:nvPr/>
            </p14:nvContentPartPr>
            <p14:xfrm>
              <a:off x="1392163" y="1974165"/>
              <a:ext cx="32760" cy="152640"/>
            </p14:xfrm>
          </p:contentPart>
        </mc:Choice>
        <mc:Fallback xmlns="">
          <p:pic>
            <p:nvPicPr>
              <p:cNvPr id="363" name="Ink 362">
                <a:extLst>
                  <a:ext uri="{FF2B5EF4-FFF2-40B4-BE49-F238E27FC236}">
                    <a16:creationId xmlns:a16="http://schemas.microsoft.com/office/drawing/2014/main" id="{99F701F3-B47E-4F61-9602-23B138656975}"/>
                  </a:ext>
                </a:extLst>
              </p:cNvPr>
              <p:cNvPicPr/>
              <p:nvPr/>
            </p:nvPicPr>
            <p:blipFill>
              <a:blip r:embed="rId36"/>
              <a:stretch>
                <a:fillRect/>
              </a:stretch>
            </p:blipFill>
            <p:spPr>
              <a:xfrm>
                <a:off x="1356523" y="1938525"/>
                <a:ext cx="104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4" name="Ink 363">
                <a:extLst>
                  <a:ext uri="{FF2B5EF4-FFF2-40B4-BE49-F238E27FC236}">
                    <a16:creationId xmlns:a16="http://schemas.microsoft.com/office/drawing/2014/main" id="{52B4BC55-76B4-484B-BD76-4E08B81E247E}"/>
                  </a:ext>
                </a:extLst>
              </p14:cNvPr>
              <p14:cNvContentPartPr/>
              <p14:nvPr/>
            </p14:nvContentPartPr>
            <p14:xfrm>
              <a:off x="1419523" y="2341005"/>
              <a:ext cx="54720" cy="160200"/>
            </p14:xfrm>
          </p:contentPart>
        </mc:Choice>
        <mc:Fallback xmlns="">
          <p:pic>
            <p:nvPicPr>
              <p:cNvPr id="364" name="Ink 363">
                <a:extLst>
                  <a:ext uri="{FF2B5EF4-FFF2-40B4-BE49-F238E27FC236}">
                    <a16:creationId xmlns:a16="http://schemas.microsoft.com/office/drawing/2014/main" id="{52B4BC55-76B4-484B-BD76-4E08B81E247E}"/>
                  </a:ext>
                </a:extLst>
              </p:cNvPr>
              <p:cNvPicPr/>
              <p:nvPr/>
            </p:nvPicPr>
            <p:blipFill>
              <a:blip r:embed="rId38"/>
              <a:stretch>
                <a:fillRect/>
              </a:stretch>
            </p:blipFill>
            <p:spPr>
              <a:xfrm>
                <a:off x="1383523" y="2305365"/>
                <a:ext cx="1263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5" name="Ink 364">
                <a:extLst>
                  <a:ext uri="{FF2B5EF4-FFF2-40B4-BE49-F238E27FC236}">
                    <a16:creationId xmlns:a16="http://schemas.microsoft.com/office/drawing/2014/main" id="{D2ABBAE7-D2EE-47E8-85E3-A8DD5D42104D}"/>
                  </a:ext>
                </a:extLst>
              </p14:cNvPr>
              <p14:cNvContentPartPr/>
              <p14:nvPr/>
            </p14:nvContentPartPr>
            <p14:xfrm>
              <a:off x="1585123" y="2707845"/>
              <a:ext cx="102240" cy="129240"/>
            </p14:xfrm>
          </p:contentPart>
        </mc:Choice>
        <mc:Fallback xmlns="">
          <p:pic>
            <p:nvPicPr>
              <p:cNvPr id="365" name="Ink 364">
                <a:extLst>
                  <a:ext uri="{FF2B5EF4-FFF2-40B4-BE49-F238E27FC236}">
                    <a16:creationId xmlns:a16="http://schemas.microsoft.com/office/drawing/2014/main" id="{D2ABBAE7-D2EE-47E8-85E3-A8DD5D42104D}"/>
                  </a:ext>
                </a:extLst>
              </p:cNvPr>
              <p:cNvPicPr/>
              <p:nvPr/>
            </p:nvPicPr>
            <p:blipFill>
              <a:blip r:embed="rId40"/>
              <a:stretch>
                <a:fillRect/>
              </a:stretch>
            </p:blipFill>
            <p:spPr>
              <a:xfrm>
                <a:off x="1549483" y="2672205"/>
                <a:ext cx="173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7" name="Ink 366">
                <a:extLst>
                  <a:ext uri="{FF2B5EF4-FFF2-40B4-BE49-F238E27FC236}">
                    <a16:creationId xmlns:a16="http://schemas.microsoft.com/office/drawing/2014/main" id="{2F1D0758-7E88-47B4-8CFB-E76BD07C0031}"/>
                  </a:ext>
                </a:extLst>
              </p14:cNvPr>
              <p14:cNvContentPartPr/>
              <p14:nvPr/>
            </p14:nvContentPartPr>
            <p14:xfrm>
              <a:off x="1859803" y="2247737"/>
              <a:ext cx="475200" cy="1023160"/>
            </p14:xfrm>
          </p:contentPart>
        </mc:Choice>
        <mc:Fallback xmlns="">
          <p:pic>
            <p:nvPicPr>
              <p:cNvPr id="367" name="Ink 366">
                <a:extLst>
                  <a:ext uri="{FF2B5EF4-FFF2-40B4-BE49-F238E27FC236}">
                    <a16:creationId xmlns:a16="http://schemas.microsoft.com/office/drawing/2014/main" id="{2F1D0758-7E88-47B4-8CFB-E76BD07C0031}"/>
                  </a:ext>
                </a:extLst>
              </p:cNvPr>
              <p:cNvPicPr/>
              <p:nvPr/>
            </p:nvPicPr>
            <p:blipFill>
              <a:blip r:embed="rId42"/>
              <a:stretch>
                <a:fillRect/>
              </a:stretch>
            </p:blipFill>
            <p:spPr>
              <a:xfrm>
                <a:off x="1842150" y="2230096"/>
                <a:ext cx="528881" cy="1076802"/>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8" name="Ink 387">
                <a:extLst>
                  <a:ext uri="{FF2B5EF4-FFF2-40B4-BE49-F238E27FC236}">
                    <a16:creationId xmlns:a16="http://schemas.microsoft.com/office/drawing/2014/main" id="{B349E9A0-F680-4E28-8264-47DF29017532}"/>
                  </a:ext>
                </a:extLst>
              </p14:cNvPr>
              <p14:cNvContentPartPr/>
              <p14:nvPr/>
            </p14:nvContentPartPr>
            <p14:xfrm>
              <a:off x="2786107" y="195124"/>
              <a:ext cx="6298920" cy="6342496"/>
            </p14:xfrm>
          </p:contentPart>
        </mc:Choice>
        <mc:Fallback xmlns="">
          <p:pic>
            <p:nvPicPr>
              <p:cNvPr id="388" name="Ink 387">
                <a:extLst>
                  <a:ext uri="{FF2B5EF4-FFF2-40B4-BE49-F238E27FC236}">
                    <a16:creationId xmlns:a16="http://schemas.microsoft.com/office/drawing/2014/main" id="{B349E9A0-F680-4E28-8264-47DF29017532}"/>
                  </a:ext>
                </a:extLst>
              </p:cNvPr>
              <p:cNvPicPr/>
              <p:nvPr/>
            </p:nvPicPr>
            <p:blipFill>
              <a:blip r:embed="rId44"/>
              <a:stretch>
                <a:fillRect/>
              </a:stretch>
            </p:blipFill>
            <p:spPr>
              <a:xfrm>
                <a:off x="2750107" y="177483"/>
                <a:ext cx="6370560" cy="637813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6" name="Ink 395">
                <a:extLst>
                  <a:ext uri="{FF2B5EF4-FFF2-40B4-BE49-F238E27FC236}">
                    <a16:creationId xmlns:a16="http://schemas.microsoft.com/office/drawing/2014/main" id="{6DEA9F51-6486-4686-9585-9E9DD6C39B7F}"/>
                  </a:ext>
                </a:extLst>
              </p14:cNvPr>
              <p14:cNvContentPartPr/>
              <p14:nvPr/>
            </p14:nvContentPartPr>
            <p14:xfrm>
              <a:off x="9875365" y="3625137"/>
              <a:ext cx="648720" cy="2375640"/>
            </p14:xfrm>
          </p:contentPart>
        </mc:Choice>
        <mc:Fallback xmlns="">
          <p:pic>
            <p:nvPicPr>
              <p:cNvPr id="396" name="Ink 395">
                <a:extLst>
                  <a:ext uri="{FF2B5EF4-FFF2-40B4-BE49-F238E27FC236}">
                    <a16:creationId xmlns:a16="http://schemas.microsoft.com/office/drawing/2014/main" id="{6DEA9F51-6486-4686-9585-9E9DD6C39B7F}"/>
                  </a:ext>
                </a:extLst>
              </p:cNvPr>
              <p:cNvPicPr/>
              <p:nvPr/>
            </p:nvPicPr>
            <p:blipFill>
              <a:blip r:embed="rId46"/>
              <a:stretch>
                <a:fillRect/>
              </a:stretch>
            </p:blipFill>
            <p:spPr>
              <a:xfrm>
                <a:off x="9857365" y="3589137"/>
                <a:ext cx="702360" cy="2429280"/>
              </a:xfrm>
              <a:prstGeom prst="rect">
                <a:avLst/>
              </a:prstGeom>
            </p:spPr>
          </p:pic>
        </mc:Fallback>
      </mc:AlternateContent>
    </p:spTree>
    <p:extLst>
      <p:ext uri="{BB962C8B-B14F-4D97-AF65-F5344CB8AC3E}">
        <p14:creationId xmlns:p14="http://schemas.microsoft.com/office/powerpoint/2010/main" val="386086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D4F53-A17A-4907-8AC1-C15FE4019C02}"/>
              </a:ext>
            </a:extLst>
          </p:cNvPr>
          <p:cNvSpPr>
            <a:spLocks noGrp="1"/>
          </p:cNvSpPr>
          <p:nvPr>
            <p:ph idx="1"/>
          </p:nvPr>
        </p:nvSpPr>
        <p:spPr/>
        <p:txBody>
          <a:bodyPr/>
          <a:lstStyle/>
          <a:p>
            <a:pPr marL="0" indent="0">
              <a:buNone/>
            </a:pPr>
            <a:r>
              <a:rPr lang="en-US" dirty="0"/>
              <a:t>Poll: how much virtual facilitation do you do?</a:t>
            </a:r>
          </a:p>
        </p:txBody>
      </p:sp>
      <mc:AlternateContent xmlns:mc="http://schemas.openxmlformats.org/markup-compatibility/2006" xmlns:p14="http://schemas.microsoft.com/office/powerpoint/2010/main">
        <mc:Choice Requires="p14">
          <p:contentPart p14:bwMode="auto" r:id="rId2">
            <p14:nvContentPartPr>
              <p14:cNvPr id="26" name="Ink 25">
                <a:extLst>
                  <a:ext uri="{FF2B5EF4-FFF2-40B4-BE49-F238E27FC236}">
                    <a16:creationId xmlns:a16="http://schemas.microsoft.com/office/drawing/2014/main" id="{2A943515-019D-401D-A3B0-114404BF61A9}"/>
                  </a:ext>
                </a:extLst>
              </p14:cNvPr>
              <p14:cNvContentPartPr/>
              <p14:nvPr/>
            </p14:nvContentPartPr>
            <p14:xfrm>
              <a:off x="1097160" y="572966"/>
              <a:ext cx="3204000" cy="820080"/>
            </p14:xfrm>
          </p:contentPart>
        </mc:Choice>
        <mc:Fallback xmlns="">
          <p:pic>
            <p:nvPicPr>
              <p:cNvPr id="26" name="Ink 25">
                <a:extLst>
                  <a:ext uri="{FF2B5EF4-FFF2-40B4-BE49-F238E27FC236}">
                    <a16:creationId xmlns:a16="http://schemas.microsoft.com/office/drawing/2014/main" id="{2A943515-019D-401D-A3B0-114404BF61A9}"/>
                  </a:ext>
                </a:extLst>
              </p:cNvPr>
              <p:cNvPicPr/>
              <p:nvPr/>
            </p:nvPicPr>
            <p:blipFill>
              <a:blip r:embed="rId3"/>
              <a:stretch>
                <a:fillRect/>
              </a:stretch>
            </p:blipFill>
            <p:spPr>
              <a:xfrm>
                <a:off x="1061156" y="536966"/>
                <a:ext cx="3275648"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8" name="Ink 37">
                <a:extLst>
                  <a:ext uri="{FF2B5EF4-FFF2-40B4-BE49-F238E27FC236}">
                    <a16:creationId xmlns:a16="http://schemas.microsoft.com/office/drawing/2014/main" id="{9A7A3B64-582F-4AA1-9349-F2BFD93DC7D9}"/>
                  </a:ext>
                </a:extLst>
              </p14:cNvPr>
              <p14:cNvContentPartPr/>
              <p14:nvPr/>
            </p14:nvContentPartPr>
            <p14:xfrm>
              <a:off x="4519680" y="575846"/>
              <a:ext cx="2187360" cy="674280"/>
            </p14:xfrm>
          </p:contentPart>
        </mc:Choice>
        <mc:Fallback xmlns="">
          <p:pic>
            <p:nvPicPr>
              <p:cNvPr id="38" name="Ink 37">
                <a:extLst>
                  <a:ext uri="{FF2B5EF4-FFF2-40B4-BE49-F238E27FC236}">
                    <a16:creationId xmlns:a16="http://schemas.microsoft.com/office/drawing/2014/main" id="{9A7A3B64-582F-4AA1-9349-F2BFD93DC7D9}"/>
                  </a:ext>
                </a:extLst>
              </p:cNvPr>
              <p:cNvPicPr/>
              <p:nvPr/>
            </p:nvPicPr>
            <p:blipFill>
              <a:blip r:embed="rId5"/>
              <a:stretch>
                <a:fillRect/>
              </a:stretch>
            </p:blipFill>
            <p:spPr>
              <a:xfrm>
                <a:off x="4483680" y="540225"/>
                <a:ext cx="2259000" cy="745882"/>
              </a:xfrm>
              <a:prstGeom prst="rect">
                <a:avLst/>
              </a:prstGeom>
            </p:spPr>
          </p:pic>
        </mc:Fallback>
      </mc:AlternateContent>
      <p:pic>
        <p:nvPicPr>
          <p:cNvPr id="5" name="Picture 4">
            <a:extLst>
              <a:ext uri="{FF2B5EF4-FFF2-40B4-BE49-F238E27FC236}">
                <a16:creationId xmlns:a16="http://schemas.microsoft.com/office/drawing/2014/main" id="{A0AC88D8-D1EB-4EDE-9144-6036BBE6F85D}"/>
              </a:ext>
            </a:extLst>
          </p:cNvPr>
          <p:cNvPicPr>
            <a:picLocks noChangeAspect="1"/>
          </p:cNvPicPr>
          <p:nvPr/>
        </p:nvPicPr>
        <p:blipFill>
          <a:blip r:embed="rId6"/>
          <a:stretch>
            <a:fillRect/>
          </a:stretch>
        </p:blipFill>
        <p:spPr>
          <a:xfrm>
            <a:off x="960120" y="2409417"/>
            <a:ext cx="8515350" cy="523875"/>
          </a:xfrm>
          <a:prstGeom prst="rect">
            <a:avLst/>
          </a:prstGeom>
        </p:spPr>
      </p:pic>
      <mc:AlternateContent xmlns:mc="http://schemas.openxmlformats.org/markup-compatibility/2006" xmlns:p14="http://schemas.microsoft.com/office/powerpoint/2010/main">
        <mc:Choice Requires="p14">
          <p:contentPart p14:bwMode="auto" r:id="rId7">
            <p14:nvContentPartPr>
              <p14:cNvPr id="145" name="Ink 144">
                <a:extLst>
                  <a:ext uri="{FF2B5EF4-FFF2-40B4-BE49-F238E27FC236}">
                    <a16:creationId xmlns:a16="http://schemas.microsoft.com/office/drawing/2014/main" id="{1109B16D-9AD5-4F89-A6D1-5BAEC6AC89F5}"/>
                  </a:ext>
                </a:extLst>
              </p14:cNvPr>
              <p14:cNvContentPartPr/>
              <p14:nvPr/>
            </p14:nvContentPartPr>
            <p14:xfrm>
              <a:off x="2257440" y="2244806"/>
              <a:ext cx="9445320" cy="4067280"/>
            </p14:xfrm>
          </p:contentPart>
        </mc:Choice>
        <mc:Fallback xmlns="">
          <p:pic>
            <p:nvPicPr>
              <p:cNvPr id="145" name="Ink 144">
                <a:extLst>
                  <a:ext uri="{FF2B5EF4-FFF2-40B4-BE49-F238E27FC236}">
                    <a16:creationId xmlns:a16="http://schemas.microsoft.com/office/drawing/2014/main" id="{1109B16D-9AD5-4F89-A6D1-5BAEC6AC89F5}"/>
                  </a:ext>
                </a:extLst>
              </p:cNvPr>
              <p:cNvPicPr/>
              <p:nvPr/>
            </p:nvPicPr>
            <p:blipFill>
              <a:blip r:embed="rId8"/>
              <a:stretch>
                <a:fillRect/>
              </a:stretch>
            </p:blipFill>
            <p:spPr>
              <a:xfrm>
                <a:off x="2239800" y="2227164"/>
                <a:ext cx="9480960" cy="4102923"/>
              </a:xfrm>
              <a:prstGeom prst="rect">
                <a:avLst/>
              </a:prstGeom>
            </p:spPr>
          </p:pic>
        </mc:Fallback>
      </mc:AlternateContent>
    </p:spTree>
    <p:extLst>
      <p:ext uri="{BB962C8B-B14F-4D97-AF65-F5344CB8AC3E}">
        <p14:creationId xmlns:p14="http://schemas.microsoft.com/office/powerpoint/2010/main" val="4177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ECB2B1F-6B66-4727-AAFF-1BECA5A2AD9F}"/>
                  </a:ext>
                </a:extLst>
              </p14:cNvPr>
              <p14:cNvContentPartPr/>
              <p14:nvPr/>
            </p14:nvContentPartPr>
            <p14:xfrm>
              <a:off x="496576" y="407812"/>
              <a:ext cx="6330943" cy="660240"/>
            </p14:xfrm>
          </p:contentPart>
        </mc:Choice>
        <mc:Fallback xmlns="">
          <p:pic>
            <p:nvPicPr>
              <p:cNvPr id="4" name="Ink 3">
                <a:extLst>
                  <a:ext uri="{FF2B5EF4-FFF2-40B4-BE49-F238E27FC236}">
                    <a16:creationId xmlns:a16="http://schemas.microsoft.com/office/drawing/2014/main" id="{9ECB2B1F-6B66-4727-AAFF-1BECA5A2AD9F}"/>
                  </a:ext>
                </a:extLst>
              </p:cNvPr>
              <p:cNvPicPr/>
              <p:nvPr/>
            </p:nvPicPr>
            <p:blipFill>
              <a:blip r:embed="rId3"/>
              <a:stretch>
                <a:fillRect/>
              </a:stretch>
            </p:blipFill>
            <p:spPr>
              <a:xfrm>
                <a:off x="460936" y="371812"/>
                <a:ext cx="6402583"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AD6DE045-3A68-47F2-A06E-B635871323EF}"/>
                  </a:ext>
                </a:extLst>
              </p14:cNvPr>
              <p14:cNvContentPartPr/>
              <p14:nvPr/>
            </p14:nvContentPartPr>
            <p14:xfrm>
              <a:off x="7250280" y="493766"/>
              <a:ext cx="1414800" cy="595800"/>
            </p14:xfrm>
          </p:contentPart>
        </mc:Choice>
        <mc:Fallback xmlns="">
          <p:pic>
            <p:nvPicPr>
              <p:cNvPr id="21" name="Ink 20">
                <a:extLst>
                  <a:ext uri="{FF2B5EF4-FFF2-40B4-BE49-F238E27FC236}">
                    <a16:creationId xmlns:a16="http://schemas.microsoft.com/office/drawing/2014/main" id="{AD6DE045-3A68-47F2-A06E-B635871323EF}"/>
                  </a:ext>
                </a:extLst>
              </p:cNvPr>
              <p:cNvPicPr/>
              <p:nvPr/>
            </p:nvPicPr>
            <p:blipFill>
              <a:blip r:embed="rId5"/>
              <a:stretch>
                <a:fillRect/>
              </a:stretch>
            </p:blipFill>
            <p:spPr>
              <a:xfrm>
                <a:off x="7214640" y="457766"/>
                <a:ext cx="148644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a:extLst>
                  <a:ext uri="{FF2B5EF4-FFF2-40B4-BE49-F238E27FC236}">
                    <a16:creationId xmlns:a16="http://schemas.microsoft.com/office/drawing/2014/main" id="{5D1EB331-74AC-466D-B8AE-B7ECA5C3C4F1}"/>
                  </a:ext>
                </a:extLst>
              </p14:cNvPr>
              <p14:cNvContentPartPr/>
              <p14:nvPr/>
            </p14:nvContentPartPr>
            <p14:xfrm>
              <a:off x="8804040" y="513566"/>
              <a:ext cx="286560" cy="504000"/>
            </p14:xfrm>
          </p:contentPart>
        </mc:Choice>
        <mc:Fallback xmlns="">
          <p:pic>
            <p:nvPicPr>
              <p:cNvPr id="26" name="Ink 25">
                <a:extLst>
                  <a:ext uri="{FF2B5EF4-FFF2-40B4-BE49-F238E27FC236}">
                    <a16:creationId xmlns:a16="http://schemas.microsoft.com/office/drawing/2014/main" id="{5D1EB331-74AC-466D-B8AE-B7ECA5C3C4F1}"/>
                  </a:ext>
                </a:extLst>
              </p:cNvPr>
              <p:cNvPicPr/>
              <p:nvPr/>
            </p:nvPicPr>
            <p:blipFill>
              <a:blip r:embed="rId7"/>
              <a:stretch>
                <a:fillRect/>
              </a:stretch>
            </p:blipFill>
            <p:spPr>
              <a:xfrm>
                <a:off x="8768400" y="477926"/>
                <a:ext cx="35820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a:extLst>
                  <a:ext uri="{FF2B5EF4-FFF2-40B4-BE49-F238E27FC236}">
                    <a16:creationId xmlns:a16="http://schemas.microsoft.com/office/drawing/2014/main" id="{1B094AAE-CFC8-4550-B604-5BDA593241C8}"/>
                  </a:ext>
                </a:extLst>
              </p14:cNvPr>
              <p14:cNvContentPartPr/>
              <p14:nvPr/>
            </p14:nvContentPartPr>
            <p14:xfrm>
              <a:off x="9518640" y="504926"/>
              <a:ext cx="1441080" cy="577440"/>
            </p14:xfrm>
          </p:contentPart>
        </mc:Choice>
        <mc:Fallback xmlns="">
          <p:pic>
            <p:nvPicPr>
              <p:cNvPr id="38" name="Ink 37">
                <a:extLst>
                  <a:ext uri="{FF2B5EF4-FFF2-40B4-BE49-F238E27FC236}">
                    <a16:creationId xmlns:a16="http://schemas.microsoft.com/office/drawing/2014/main" id="{1B094AAE-CFC8-4550-B604-5BDA593241C8}"/>
                  </a:ext>
                </a:extLst>
              </p:cNvPr>
              <p:cNvPicPr/>
              <p:nvPr/>
            </p:nvPicPr>
            <p:blipFill>
              <a:blip r:embed="rId9"/>
              <a:stretch>
                <a:fillRect/>
              </a:stretch>
            </p:blipFill>
            <p:spPr>
              <a:xfrm>
                <a:off x="9483000" y="468926"/>
                <a:ext cx="151272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id="{B1A08CFE-642C-4DC6-A55A-49EA63E5E84D}"/>
                  </a:ext>
                </a:extLst>
              </p14:cNvPr>
              <p14:cNvContentPartPr/>
              <p14:nvPr/>
            </p14:nvContentPartPr>
            <p14:xfrm>
              <a:off x="11094720" y="513566"/>
              <a:ext cx="781200" cy="481680"/>
            </p14:xfrm>
          </p:contentPart>
        </mc:Choice>
        <mc:Fallback xmlns="">
          <p:pic>
            <p:nvPicPr>
              <p:cNvPr id="45" name="Ink 44">
                <a:extLst>
                  <a:ext uri="{FF2B5EF4-FFF2-40B4-BE49-F238E27FC236}">
                    <a16:creationId xmlns:a16="http://schemas.microsoft.com/office/drawing/2014/main" id="{B1A08CFE-642C-4DC6-A55A-49EA63E5E84D}"/>
                  </a:ext>
                </a:extLst>
              </p:cNvPr>
              <p:cNvPicPr/>
              <p:nvPr/>
            </p:nvPicPr>
            <p:blipFill>
              <a:blip r:embed="rId11"/>
              <a:stretch>
                <a:fillRect/>
              </a:stretch>
            </p:blipFill>
            <p:spPr>
              <a:xfrm>
                <a:off x="11058737" y="477899"/>
                <a:ext cx="852807" cy="55337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4" name="Ink 373">
                <a:extLst>
                  <a:ext uri="{FF2B5EF4-FFF2-40B4-BE49-F238E27FC236}">
                    <a16:creationId xmlns:a16="http://schemas.microsoft.com/office/drawing/2014/main" id="{E545A3EF-4EB3-4B83-AD8B-165A78FB63CC}"/>
                  </a:ext>
                </a:extLst>
              </p14:cNvPr>
              <p14:cNvContentPartPr/>
              <p14:nvPr/>
            </p14:nvContentPartPr>
            <p14:xfrm>
              <a:off x="775062" y="1234546"/>
              <a:ext cx="10106793" cy="3596949"/>
            </p14:xfrm>
          </p:contentPart>
        </mc:Choice>
        <mc:Fallback xmlns="">
          <p:pic>
            <p:nvPicPr>
              <p:cNvPr id="374" name="Ink 373">
                <a:extLst>
                  <a:ext uri="{FF2B5EF4-FFF2-40B4-BE49-F238E27FC236}">
                    <a16:creationId xmlns:a16="http://schemas.microsoft.com/office/drawing/2014/main" id="{E545A3EF-4EB3-4B83-AD8B-165A78FB63CC}"/>
                  </a:ext>
                </a:extLst>
              </p:cNvPr>
              <p:cNvPicPr/>
              <p:nvPr/>
            </p:nvPicPr>
            <p:blipFill>
              <a:blip r:embed="rId13"/>
              <a:stretch>
                <a:fillRect/>
              </a:stretch>
            </p:blipFill>
            <p:spPr>
              <a:xfrm>
                <a:off x="757422" y="1216547"/>
                <a:ext cx="10142434" cy="3632587"/>
              </a:xfrm>
              <a:prstGeom prst="rect">
                <a:avLst/>
              </a:prstGeom>
            </p:spPr>
          </p:pic>
        </mc:Fallback>
      </mc:AlternateContent>
      <p:sp>
        <p:nvSpPr>
          <p:cNvPr id="375" name="Content Placeholder 2">
            <a:extLst>
              <a:ext uri="{FF2B5EF4-FFF2-40B4-BE49-F238E27FC236}">
                <a16:creationId xmlns:a16="http://schemas.microsoft.com/office/drawing/2014/main" id="{9A732FB3-D8B6-49D0-B4AA-96F9F4A47657}"/>
              </a:ext>
            </a:extLst>
          </p:cNvPr>
          <p:cNvSpPr>
            <a:spLocks noGrp="1"/>
          </p:cNvSpPr>
          <p:nvPr>
            <p:ph idx="1"/>
          </p:nvPr>
        </p:nvSpPr>
        <p:spPr>
          <a:xfrm>
            <a:off x="579840" y="4868091"/>
            <a:ext cx="11037720" cy="1883637"/>
          </a:xfrm>
        </p:spPr>
        <p:txBody>
          <a:bodyPr>
            <a:normAutofit/>
          </a:bodyPr>
          <a:lstStyle/>
          <a:p>
            <a:r>
              <a:rPr lang="en-US" dirty="0"/>
              <a:t>Go to this link (in chat): </a:t>
            </a:r>
            <a:r>
              <a:rPr lang="en-US" sz="1100" i="1" dirty="0">
                <a:hlinkClick r:id="rId14"/>
              </a:rPr>
              <a:t>https://docs.google.com/spreadsheets/d/1CTOu9e75RqUykTo36hO9DcahGdMQHKPzvHd0hFpki50/edit?usp=sharing</a:t>
            </a:r>
            <a:endParaRPr lang="en-US" sz="1100" i="1" dirty="0"/>
          </a:p>
          <a:p>
            <a:r>
              <a:rPr lang="en-US" dirty="0"/>
              <a:t>Write PROBLEMS you’ve seen or had with virtual facilitation</a:t>
            </a:r>
          </a:p>
          <a:p>
            <a:r>
              <a:rPr lang="en-US" dirty="0"/>
              <a:t>Write POSSIBLE SOLUTIONS for those problems on the same row</a:t>
            </a:r>
          </a:p>
        </p:txBody>
      </p:sp>
    </p:spTree>
    <p:extLst>
      <p:ext uri="{BB962C8B-B14F-4D97-AF65-F5344CB8AC3E}">
        <p14:creationId xmlns:p14="http://schemas.microsoft.com/office/powerpoint/2010/main" val="281371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D4E72E-8118-4E81-B1E3-04324F117100}"/>
              </a:ext>
            </a:extLst>
          </p:cNvPr>
          <p:cNvSpPr>
            <a:spLocks noGrp="1"/>
          </p:cNvSpPr>
          <p:nvPr>
            <p:ph idx="1"/>
          </p:nvPr>
        </p:nvSpPr>
        <p:spPr>
          <a:xfrm>
            <a:off x="838200" y="4993724"/>
            <a:ext cx="10515600" cy="1343705"/>
          </a:xfrm>
        </p:spPr>
        <p:txBody>
          <a:bodyPr>
            <a:normAutofit/>
          </a:bodyPr>
          <a:lstStyle/>
          <a:p>
            <a:r>
              <a:rPr lang="en-US" dirty="0"/>
              <a:t>On your smartphone, go to </a:t>
            </a:r>
            <a:r>
              <a:rPr lang="en-US" dirty="0">
                <a:hlinkClick r:id="rId2"/>
              </a:rPr>
              <a:t>www.menti.com</a:t>
            </a:r>
            <a:r>
              <a:rPr lang="en-US" dirty="0"/>
              <a:t> and use code 59 34 94</a:t>
            </a:r>
          </a:p>
          <a:p>
            <a:pPr lvl="1"/>
            <a:r>
              <a:rPr lang="en-US" dirty="0"/>
              <a:t>No smartphone? Open a web browser and do the same.</a:t>
            </a:r>
          </a:p>
          <a:p>
            <a:pPr lvl="1"/>
            <a:r>
              <a:rPr lang="en-US" dirty="0"/>
              <a:t>No web browser? You’re hopeless. I can’t help you.</a:t>
            </a:r>
          </a:p>
        </p:txBody>
      </p: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B2535DE4-C30B-461A-B3E2-5127E158A320}"/>
                  </a:ext>
                </a:extLst>
              </p14:cNvPr>
              <p14:cNvContentPartPr/>
              <p14:nvPr/>
            </p14:nvContentPartPr>
            <p14:xfrm>
              <a:off x="740040" y="565766"/>
              <a:ext cx="3648240" cy="832320"/>
            </p14:xfrm>
          </p:contentPart>
        </mc:Choice>
        <mc:Fallback xmlns="">
          <p:pic>
            <p:nvPicPr>
              <p:cNvPr id="25" name="Ink 24">
                <a:extLst>
                  <a:ext uri="{FF2B5EF4-FFF2-40B4-BE49-F238E27FC236}">
                    <a16:creationId xmlns:a16="http://schemas.microsoft.com/office/drawing/2014/main" id="{B2535DE4-C30B-461A-B3E2-5127E158A320}"/>
                  </a:ext>
                </a:extLst>
              </p:cNvPr>
              <p:cNvPicPr/>
              <p:nvPr/>
            </p:nvPicPr>
            <p:blipFill>
              <a:blip r:embed="rId4"/>
              <a:stretch>
                <a:fillRect/>
              </a:stretch>
            </p:blipFill>
            <p:spPr>
              <a:xfrm>
                <a:off x="704400" y="530126"/>
                <a:ext cx="3719880" cy="90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3" name="Ink 42">
                <a:extLst>
                  <a:ext uri="{FF2B5EF4-FFF2-40B4-BE49-F238E27FC236}">
                    <a16:creationId xmlns:a16="http://schemas.microsoft.com/office/drawing/2014/main" id="{3D87EDF1-1A12-4DE2-9A75-25683517EC3F}"/>
                  </a:ext>
                </a:extLst>
              </p14:cNvPr>
              <p14:cNvContentPartPr/>
              <p14:nvPr/>
            </p14:nvContentPartPr>
            <p14:xfrm>
              <a:off x="4983360" y="522206"/>
              <a:ext cx="2302920" cy="743400"/>
            </p14:xfrm>
          </p:contentPart>
        </mc:Choice>
        <mc:Fallback xmlns="">
          <p:pic>
            <p:nvPicPr>
              <p:cNvPr id="43" name="Ink 42">
                <a:extLst>
                  <a:ext uri="{FF2B5EF4-FFF2-40B4-BE49-F238E27FC236}">
                    <a16:creationId xmlns:a16="http://schemas.microsoft.com/office/drawing/2014/main" id="{3D87EDF1-1A12-4DE2-9A75-25683517EC3F}"/>
                  </a:ext>
                </a:extLst>
              </p:cNvPr>
              <p:cNvPicPr/>
              <p:nvPr/>
            </p:nvPicPr>
            <p:blipFill>
              <a:blip r:embed="rId6"/>
              <a:stretch>
                <a:fillRect/>
              </a:stretch>
            </p:blipFill>
            <p:spPr>
              <a:xfrm>
                <a:off x="4947366" y="486549"/>
                <a:ext cx="2374549" cy="815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1" name="Ink 140">
                <a:extLst>
                  <a:ext uri="{FF2B5EF4-FFF2-40B4-BE49-F238E27FC236}">
                    <a16:creationId xmlns:a16="http://schemas.microsoft.com/office/drawing/2014/main" id="{63485EB4-85F1-447B-978B-1782F81F87ED}"/>
                  </a:ext>
                </a:extLst>
              </p14:cNvPr>
              <p14:cNvContentPartPr/>
              <p14:nvPr/>
            </p14:nvContentPartPr>
            <p14:xfrm>
              <a:off x="3322835" y="1909646"/>
              <a:ext cx="970920" cy="3060720"/>
            </p14:xfrm>
          </p:contentPart>
        </mc:Choice>
        <mc:Fallback xmlns="">
          <p:pic>
            <p:nvPicPr>
              <p:cNvPr id="141" name="Ink 140">
                <a:extLst>
                  <a:ext uri="{FF2B5EF4-FFF2-40B4-BE49-F238E27FC236}">
                    <a16:creationId xmlns:a16="http://schemas.microsoft.com/office/drawing/2014/main" id="{63485EB4-85F1-447B-978B-1782F81F87ED}"/>
                  </a:ext>
                </a:extLst>
              </p:cNvPr>
              <p:cNvPicPr/>
              <p:nvPr/>
            </p:nvPicPr>
            <p:blipFill>
              <a:blip r:embed="rId8"/>
              <a:stretch>
                <a:fillRect/>
              </a:stretch>
            </p:blipFill>
            <p:spPr>
              <a:xfrm>
                <a:off x="3304842" y="1891648"/>
                <a:ext cx="1006547" cy="30963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9" name="Ink 148">
                <a:extLst>
                  <a:ext uri="{FF2B5EF4-FFF2-40B4-BE49-F238E27FC236}">
                    <a16:creationId xmlns:a16="http://schemas.microsoft.com/office/drawing/2014/main" id="{C6916E63-E1CC-46BC-9AEA-9DAAB2AEB973}"/>
                  </a:ext>
                </a:extLst>
              </p14:cNvPr>
              <p14:cNvContentPartPr/>
              <p14:nvPr/>
            </p14:nvContentPartPr>
            <p14:xfrm>
              <a:off x="592235" y="1599326"/>
              <a:ext cx="2497680" cy="3259440"/>
            </p14:xfrm>
          </p:contentPart>
        </mc:Choice>
        <mc:Fallback xmlns="">
          <p:pic>
            <p:nvPicPr>
              <p:cNvPr id="149" name="Ink 148">
                <a:extLst>
                  <a:ext uri="{FF2B5EF4-FFF2-40B4-BE49-F238E27FC236}">
                    <a16:creationId xmlns:a16="http://schemas.microsoft.com/office/drawing/2014/main" id="{C6916E63-E1CC-46BC-9AEA-9DAAB2AEB973}"/>
                  </a:ext>
                </a:extLst>
              </p:cNvPr>
              <p:cNvPicPr/>
              <p:nvPr/>
            </p:nvPicPr>
            <p:blipFill>
              <a:blip r:embed="rId10"/>
              <a:stretch>
                <a:fillRect/>
              </a:stretch>
            </p:blipFill>
            <p:spPr>
              <a:xfrm>
                <a:off x="574235" y="1581684"/>
                <a:ext cx="2533320" cy="3295084"/>
              </a:xfrm>
              <a:prstGeom prst="rect">
                <a:avLst/>
              </a:prstGeom>
            </p:spPr>
          </p:pic>
        </mc:Fallback>
      </mc:AlternateContent>
    </p:spTree>
    <p:extLst>
      <p:ext uri="{BB962C8B-B14F-4D97-AF65-F5344CB8AC3E}">
        <p14:creationId xmlns:p14="http://schemas.microsoft.com/office/powerpoint/2010/main" val="168236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629ACA-723A-4DEC-A87B-CCC50CEAF692}"/>
              </a:ext>
            </a:extLst>
          </p:cNvPr>
          <p:cNvSpPr>
            <a:spLocks noGrp="1"/>
          </p:cNvSpPr>
          <p:nvPr>
            <p:ph idx="1"/>
          </p:nvPr>
        </p:nvSpPr>
        <p:spPr>
          <a:xfrm>
            <a:off x="838200" y="1825625"/>
            <a:ext cx="4569823" cy="4351338"/>
          </a:xfrm>
        </p:spPr>
        <p:txBody>
          <a:bodyPr>
            <a:normAutofit/>
          </a:bodyPr>
          <a:lstStyle/>
          <a:p>
            <a:r>
              <a:rPr lang="en-US" dirty="0"/>
              <a:t>Go to this link (in chat): </a:t>
            </a:r>
            <a:r>
              <a:rPr lang="en-US" sz="1400" i="1" dirty="0">
                <a:hlinkClick r:id="rId2"/>
              </a:rPr>
              <a:t>https://docs.google.com/presentation/d/1E70ttPzszPlDY2f3aihICTZZhau-Soqovmtz9adwIS8/edit?usp=sharing</a:t>
            </a:r>
            <a:endParaRPr lang="en-US" sz="1600" i="1" dirty="0"/>
          </a:p>
          <a:p>
            <a:r>
              <a:rPr lang="en-US" dirty="0"/>
              <a:t>Answer:</a:t>
            </a:r>
          </a:p>
          <a:p>
            <a:pPr marL="227013" indent="0">
              <a:buNone/>
            </a:pPr>
            <a:r>
              <a:rPr lang="en-US" sz="2400" i="1" dirty="0"/>
              <a:t>Thinking about your organization or client, what would be the </a:t>
            </a:r>
            <a:r>
              <a:rPr lang="en-US" sz="2400" b="1" i="1" dirty="0"/>
              <a:t>strengths, problems, opportunities, </a:t>
            </a:r>
            <a:r>
              <a:rPr lang="en-US" sz="2400" i="1" dirty="0"/>
              <a:t>and </a:t>
            </a:r>
            <a:r>
              <a:rPr lang="en-US" sz="2400" b="1" i="1" dirty="0"/>
              <a:t>threats </a:t>
            </a:r>
            <a:r>
              <a:rPr lang="en-US" sz="2400" i="1" dirty="0"/>
              <a:t>to introducing more virtual facilitation?</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17BC81EB-8F67-4941-B05E-AAF1A95A5085}"/>
                  </a:ext>
                </a:extLst>
              </p14:cNvPr>
              <p14:cNvContentPartPr/>
              <p14:nvPr/>
            </p14:nvContentPartPr>
            <p14:xfrm>
              <a:off x="652920" y="512486"/>
              <a:ext cx="2317320" cy="805680"/>
            </p14:xfrm>
          </p:contentPart>
        </mc:Choice>
        <mc:Fallback xmlns="">
          <p:pic>
            <p:nvPicPr>
              <p:cNvPr id="17" name="Ink 16">
                <a:extLst>
                  <a:ext uri="{FF2B5EF4-FFF2-40B4-BE49-F238E27FC236}">
                    <a16:creationId xmlns:a16="http://schemas.microsoft.com/office/drawing/2014/main" id="{17BC81EB-8F67-4941-B05E-AAF1A95A5085}"/>
                  </a:ext>
                </a:extLst>
              </p:cNvPr>
              <p:cNvPicPr/>
              <p:nvPr/>
            </p:nvPicPr>
            <p:blipFill>
              <a:blip r:embed="rId4"/>
              <a:stretch>
                <a:fillRect/>
              </a:stretch>
            </p:blipFill>
            <p:spPr>
              <a:xfrm>
                <a:off x="617280" y="476846"/>
                <a:ext cx="2388960" cy="877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3C03A51E-65AA-4E22-B59D-A97E13463F1A}"/>
                  </a:ext>
                </a:extLst>
              </p14:cNvPr>
              <p14:cNvContentPartPr/>
              <p14:nvPr/>
            </p14:nvContentPartPr>
            <p14:xfrm>
              <a:off x="3317640" y="527246"/>
              <a:ext cx="671400" cy="703440"/>
            </p14:xfrm>
          </p:contentPart>
        </mc:Choice>
        <mc:Fallback xmlns="">
          <p:pic>
            <p:nvPicPr>
              <p:cNvPr id="25" name="Ink 24">
                <a:extLst>
                  <a:ext uri="{FF2B5EF4-FFF2-40B4-BE49-F238E27FC236}">
                    <a16:creationId xmlns:a16="http://schemas.microsoft.com/office/drawing/2014/main" id="{3C03A51E-65AA-4E22-B59D-A97E13463F1A}"/>
                  </a:ext>
                </a:extLst>
              </p:cNvPr>
              <p:cNvPicPr/>
              <p:nvPr/>
            </p:nvPicPr>
            <p:blipFill>
              <a:blip r:embed="rId6"/>
              <a:stretch>
                <a:fillRect/>
              </a:stretch>
            </p:blipFill>
            <p:spPr>
              <a:xfrm>
                <a:off x="3282000" y="491606"/>
                <a:ext cx="74304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D22CE52D-ADEF-4706-8C88-DAFD92C39157}"/>
                  </a:ext>
                </a:extLst>
              </p14:cNvPr>
              <p14:cNvContentPartPr/>
              <p14:nvPr/>
            </p14:nvContentPartPr>
            <p14:xfrm>
              <a:off x="4153560" y="619766"/>
              <a:ext cx="384480" cy="608040"/>
            </p14:xfrm>
          </p:contentPart>
        </mc:Choice>
        <mc:Fallback xmlns="">
          <p:pic>
            <p:nvPicPr>
              <p:cNvPr id="28" name="Ink 27">
                <a:extLst>
                  <a:ext uri="{FF2B5EF4-FFF2-40B4-BE49-F238E27FC236}">
                    <a16:creationId xmlns:a16="http://schemas.microsoft.com/office/drawing/2014/main" id="{D22CE52D-ADEF-4706-8C88-DAFD92C39157}"/>
                  </a:ext>
                </a:extLst>
              </p:cNvPr>
              <p:cNvPicPr/>
              <p:nvPr/>
            </p:nvPicPr>
            <p:blipFill>
              <a:blip r:embed="rId8"/>
              <a:stretch>
                <a:fillRect/>
              </a:stretch>
            </p:blipFill>
            <p:spPr>
              <a:xfrm>
                <a:off x="4117887" y="584126"/>
                <a:ext cx="456187"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 name="Ink 47">
                <a:extLst>
                  <a:ext uri="{FF2B5EF4-FFF2-40B4-BE49-F238E27FC236}">
                    <a16:creationId xmlns:a16="http://schemas.microsoft.com/office/drawing/2014/main" id="{724D9CE1-2ECE-4DF0-B04D-A7E244483800}"/>
                  </a:ext>
                </a:extLst>
              </p14:cNvPr>
              <p14:cNvContentPartPr/>
              <p14:nvPr/>
            </p14:nvContentPartPr>
            <p14:xfrm>
              <a:off x="4707600" y="542726"/>
              <a:ext cx="2481480" cy="723240"/>
            </p14:xfrm>
          </p:contentPart>
        </mc:Choice>
        <mc:Fallback xmlns="">
          <p:pic>
            <p:nvPicPr>
              <p:cNvPr id="48" name="Ink 47">
                <a:extLst>
                  <a:ext uri="{FF2B5EF4-FFF2-40B4-BE49-F238E27FC236}">
                    <a16:creationId xmlns:a16="http://schemas.microsoft.com/office/drawing/2014/main" id="{724D9CE1-2ECE-4DF0-B04D-A7E244483800}"/>
                  </a:ext>
                </a:extLst>
              </p:cNvPr>
              <p:cNvPicPr/>
              <p:nvPr/>
            </p:nvPicPr>
            <p:blipFill>
              <a:blip r:embed="rId10"/>
              <a:stretch>
                <a:fillRect/>
              </a:stretch>
            </p:blipFill>
            <p:spPr>
              <a:xfrm>
                <a:off x="4671955" y="506726"/>
                <a:ext cx="2553130" cy="794880"/>
              </a:xfrm>
              <a:prstGeom prst="rect">
                <a:avLst/>
              </a:prstGeom>
            </p:spPr>
          </p:pic>
        </mc:Fallback>
      </mc:AlternateContent>
      <p:pic>
        <p:nvPicPr>
          <p:cNvPr id="49" name="Picture 48">
            <a:extLst>
              <a:ext uri="{FF2B5EF4-FFF2-40B4-BE49-F238E27FC236}">
                <a16:creationId xmlns:a16="http://schemas.microsoft.com/office/drawing/2014/main" id="{939791B5-61C2-487F-BA69-9E0E772E678B}"/>
              </a:ext>
            </a:extLst>
          </p:cNvPr>
          <p:cNvPicPr>
            <a:picLocks noChangeAspect="1"/>
          </p:cNvPicPr>
          <p:nvPr/>
        </p:nvPicPr>
        <p:blipFill>
          <a:blip r:embed="rId11"/>
          <a:stretch>
            <a:fillRect/>
          </a:stretch>
        </p:blipFill>
        <p:spPr>
          <a:xfrm>
            <a:off x="5620821" y="1825625"/>
            <a:ext cx="5936217" cy="3818709"/>
          </a:xfrm>
          <a:prstGeom prst="rect">
            <a:avLst/>
          </a:prstGeom>
        </p:spPr>
      </p:pic>
    </p:spTree>
    <p:extLst>
      <p:ext uri="{BB962C8B-B14F-4D97-AF65-F5344CB8AC3E}">
        <p14:creationId xmlns:p14="http://schemas.microsoft.com/office/powerpoint/2010/main" val="22026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lh3.googleusercontent.com/_BY0QXX0uibIL3Ftkak-Tj5fOI7Vsn9AYRfoPx11QHSOLF2WnFr6vSZ97MAfOPxTfX06juGEhlDtg-lVvTdwRlUHC93xRQJKYDDrv33iGarlpB_kFw1XmSngkcJmf48EVY3ao6Y7">
            <a:extLst>
              <a:ext uri="{FF2B5EF4-FFF2-40B4-BE49-F238E27FC236}">
                <a16:creationId xmlns:a16="http://schemas.microsoft.com/office/drawing/2014/main" id="{583F8F00-1924-4427-B3C6-03439B31C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9953" y="379757"/>
            <a:ext cx="4653347" cy="19761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6.googleusercontent.com/55b3Cm0mzUnC3E-kcSI1Pat83gffQwwR7aFO-9xuq6uHEFIJEMfCPzOoAbog1S_vnxdEyAusrN76c6MTvFCvr1Cng1Ha_lkyrbczAOCZyazpkYpYAfimnPwc5TX-_luuDHy1Loh1">
            <a:extLst>
              <a:ext uri="{FF2B5EF4-FFF2-40B4-BE49-F238E27FC236}">
                <a16:creationId xmlns:a16="http://schemas.microsoft.com/office/drawing/2014/main" id="{551E9911-CDE4-4493-B18A-F212DADCF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243" y="2204216"/>
            <a:ext cx="2914373" cy="22371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6.googleusercontent.com/oVdUTDKeIGsMPxwrnwGN1GyY8cxSQjdpq6TiDMUtR8FtaWHrqfK8YoaUmxd2Qhy4C2P-LlNs2-Z-E44oEk9z31aOvvKikLDLp2t4MGbeA_v8v2DS3DIbaEJzODmnyxay3YFzvbyX">
            <a:extLst>
              <a:ext uri="{FF2B5EF4-FFF2-40B4-BE49-F238E27FC236}">
                <a16:creationId xmlns:a16="http://schemas.microsoft.com/office/drawing/2014/main" id="{B7860F10-20AF-41E4-92FA-B1786B9BA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96" y="2108700"/>
            <a:ext cx="5125307" cy="23326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h62AWSEYylMdtj_FyiHi4j2acOO9zx60U8EF6L8maq_x_Pv2Jo1X6h3p3b_f5N-5mVxWypfui7UYQnXL8iiphNxM-F-TrxUqp-_y7IFMQiufDE2NQjIKDavMEuNDmoHL8Op9MIAV">
            <a:extLst>
              <a:ext uri="{FF2B5EF4-FFF2-40B4-BE49-F238E27FC236}">
                <a16:creationId xmlns:a16="http://schemas.microsoft.com/office/drawing/2014/main" id="{95B7A998-36F6-4422-AF15-6509550E8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50" y="4549506"/>
            <a:ext cx="3047736" cy="17192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d7GN4NIBOE0QXERMv6VRP89GbQFp0B--4GNbc-LFXoaMv0oHaIWiLIb3JCyyUB4O-184EwOGCqO8kj8XOSH-1kI4KKuDlCB2ZJWRbfAwyX7TtQb4dSMy1DqiKTEJpzNrfe1IRxK">
            <a:extLst>
              <a:ext uri="{FF2B5EF4-FFF2-40B4-BE49-F238E27FC236}">
                <a16:creationId xmlns:a16="http://schemas.microsoft.com/office/drawing/2014/main" id="{33EA90D1-A717-4163-90E7-A44DD29253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053" y="4558301"/>
            <a:ext cx="3096188" cy="17416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L4HhGLkwvAxm5PzF6Br9_qU63wOAhZbu7A15x3a0RXBkDXZUSeIFH7qz8OhDbyvu1gEB6niBBkXpalhmM8GoVUO9EZ_Il5o-mShdMLFiydGd1MAGBa69PoZIvHJbiSLOtmvXGNyI">
            <a:extLst>
              <a:ext uri="{FF2B5EF4-FFF2-40B4-BE49-F238E27FC236}">
                <a16:creationId xmlns:a16="http://schemas.microsoft.com/office/drawing/2014/main" id="{2D10A758-2FA7-47DD-A770-838B1EC01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1837" y="4820012"/>
            <a:ext cx="3342066" cy="171923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5.googleusercontent.com/DzCVCX572xhKq8Wv9DRpHukUA-T7BaVKmizXxxuzJ93uAj5fRihI8GOwmPX_nLIIeUuGXOvtXMYi5N18-X5i00K-kq9oGzMeFPOeOTWAwA_vjYJnJfJb3vQpno822QUQ43GGR2dH">
            <a:extLst>
              <a:ext uri="{FF2B5EF4-FFF2-40B4-BE49-F238E27FC236}">
                <a16:creationId xmlns:a16="http://schemas.microsoft.com/office/drawing/2014/main" id="{B7C1BE23-0AB5-49B3-843F-1512D069BE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0441" y="379757"/>
            <a:ext cx="4103913" cy="22624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tatic1.squarespace.com/static/51d9f7dde4b05a25fc20e0d2/t/59357b6e17bffce2d15a2945/1496677270454/?format=750w">
            <a:extLst>
              <a:ext uri="{FF2B5EF4-FFF2-40B4-BE49-F238E27FC236}">
                <a16:creationId xmlns:a16="http://schemas.microsoft.com/office/drawing/2014/main" id="{5A483AC2-7B61-4295-9162-3AD6A09178BD}"/>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830756" y="2759101"/>
            <a:ext cx="2983598" cy="29835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0">
            <p14:nvContentPartPr>
              <p14:cNvPr id="62" name="Ink 61">
                <a:extLst>
                  <a:ext uri="{FF2B5EF4-FFF2-40B4-BE49-F238E27FC236}">
                    <a16:creationId xmlns:a16="http://schemas.microsoft.com/office/drawing/2014/main" id="{FE377730-6CE9-45AE-BCA4-ECE76D4D6830}"/>
                  </a:ext>
                </a:extLst>
              </p14:cNvPr>
              <p14:cNvContentPartPr/>
              <p14:nvPr/>
            </p14:nvContentPartPr>
            <p14:xfrm>
              <a:off x="374280" y="392246"/>
              <a:ext cx="2368532" cy="578374"/>
            </p14:xfrm>
          </p:contentPart>
        </mc:Choice>
        <mc:Fallback xmlns="">
          <p:pic>
            <p:nvPicPr>
              <p:cNvPr id="62" name="Ink 61">
                <a:extLst>
                  <a:ext uri="{FF2B5EF4-FFF2-40B4-BE49-F238E27FC236}">
                    <a16:creationId xmlns:a16="http://schemas.microsoft.com/office/drawing/2014/main" id="{FE377730-6CE9-45AE-BCA4-ECE76D4D6830}"/>
                  </a:ext>
                </a:extLst>
              </p:cNvPr>
              <p:cNvPicPr/>
              <p:nvPr/>
            </p:nvPicPr>
            <p:blipFill>
              <a:blip r:embed="rId11"/>
              <a:stretch>
                <a:fillRect/>
              </a:stretch>
            </p:blipFill>
            <p:spPr>
              <a:xfrm>
                <a:off x="338639" y="356233"/>
                <a:ext cx="2440175" cy="65004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46" name="Ink 1045">
                <a:extLst>
                  <a:ext uri="{FF2B5EF4-FFF2-40B4-BE49-F238E27FC236}">
                    <a16:creationId xmlns:a16="http://schemas.microsoft.com/office/drawing/2014/main" id="{F4AA829A-8F12-41C2-92F5-3573C4150310}"/>
                  </a:ext>
                </a:extLst>
              </p14:cNvPr>
              <p14:cNvContentPartPr/>
              <p14:nvPr/>
            </p14:nvContentPartPr>
            <p14:xfrm>
              <a:off x="403610" y="1228911"/>
              <a:ext cx="1364869" cy="580845"/>
            </p14:xfrm>
          </p:contentPart>
        </mc:Choice>
        <mc:Fallback xmlns="">
          <p:pic>
            <p:nvPicPr>
              <p:cNvPr id="1046" name="Ink 1045">
                <a:extLst>
                  <a:ext uri="{FF2B5EF4-FFF2-40B4-BE49-F238E27FC236}">
                    <a16:creationId xmlns:a16="http://schemas.microsoft.com/office/drawing/2014/main" id="{F4AA829A-8F12-41C2-92F5-3573C4150310}"/>
                  </a:ext>
                </a:extLst>
              </p:cNvPr>
              <p:cNvPicPr/>
              <p:nvPr/>
            </p:nvPicPr>
            <p:blipFill>
              <a:blip r:embed="rId13"/>
              <a:stretch>
                <a:fillRect/>
              </a:stretch>
            </p:blipFill>
            <p:spPr>
              <a:xfrm>
                <a:off x="367617" y="1192901"/>
                <a:ext cx="1436496" cy="65250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54" name="Ink 1053">
                <a:extLst>
                  <a:ext uri="{FF2B5EF4-FFF2-40B4-BE49-F238E27FC236}">
                    <a16:creationId xmlns:a16="http://schemas.microsoft.com/office/drawing/2014/main" id="{BEC513B6-864A-4F97-A712-D118C2B5413D}"/>
                  </a:ext>
                </a:extLst>
              </p14:cNvPr>
              <p14:cNvContentPartPr/>
              <p14:nvPr/>
            </p14:nvContentPartPr>
            <p14:xfrm>
              <a:off x="1910712" y="1132515"/>
              <a:ext cx="815225" cy="606798"/>
            </p14:xfrm>
          </p:contentPart>
        </mc:Choice>
        <mc:Fallback xmlns="">
          <p:pic>
            <p:nvPicPr>
              <p:cNvPr id="1054" name="Ink 1053">
                <a:extLst>
                  <a:ext uri="{FF2B5EF4-FFF2-40B4-BE49-F238E27FC236}">
                    <a16:creationId xmlns:a16="http://schemas.microsoft.com/office/drawing/2014/main" id="{BEC513B6-864A-4F97-A712-D118C2B5413D}"/>
                  </a:ext>
                </a:extLst>
              </p:cNvPr>
              <p:cNvPicPr/>
              <p:nvPr/>
            </p:nvPicPr>
            <p:blipFill>
              <a:blip r:embed="rId15"/>
              <a:stretch>
                <a:fillRect/>
              </a:stretch>
            </p:blipFill>
            <p:spPr>
              <a:xfrm>
                <a:off x="1875064" y="1096525"/>
                <a:ext cx="886881" cy="67841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66" name="Ink 1065">
                <a:extLst>
                  <a:ext uri="{FF2B5EF4-FFF2-40B4-BE49-F238E27FC236}">
                    <a16:creationId xmlns:a16="http://schemas.microsoft.com/office/drawing/2014/main" id="{B9CD8D1C-0999-4B64-8E8C-90B298CFD528}"/>
                  </a:ext>
                </a:extLst>
              </p14:cNvPr>
              <p14:cNvContentPartPr/>
              <p14:nvPr/>
            </p14:nvContentPartPr>
            <p14:xfrm>
              <a:off x="3186960" y="1811006"/>
              <a:ext cx="723960" cy="175680"/>
            </p14:xfrm>
          </p:contentPart>
        </mc:Choice>
        <mc:Fallback xmlns="">
          <p:pic>
            <p:nvPicPr>
              <p:cNvPr id="1066" name="Ink 1065">
                <a:extLst>
                  <a:ext uri="{FF2B5EF4-FFF2-40B4-BE49-F238E27FC236}">
                    <a16:creationId xmlns:a16="http://schemas.microsoft.com/office/drawing/2014/main" id="{B9CD8D1C-0999-4B64-8E8C-90B298CFD528}"/>
                  </a:ext>
                </a:extLst>
              </p:cNvPr>
              <p:cNvPicPr/>
              <p:nvPr/>
            </p:nvPicPr>
            <p:blipFill>
              <a:blip r:embed="rId17"/>
              <a:stretch>
                <a:fillRect/>
              </a:stretch>
            </p:blipFill>
            <p:spPr>
              <a:xfrm>
                <a:off x="3168960" y="1793006"/>
                <a:ext cx="759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83" name="Ink 1082">
                <a:extLst>
                  <a:ext uri="{FF2B5EF4-FFF2-40B4-BE49-F238E27FC236}">
                    <a16:creationId xmlns:a16="http://schemas.microsoft.com/office/drawing/2014/main" id="{7B13690E-71DE-426E-8006-0B53F6B03E4E}"/>
                  </a:ext>
                </a:extLst>
              </p14:cNvPr>
              <p14:cNvContentPartPr/>
              <p14:nvPr/>
            </p14:nvContentPartPr>
            <p14:xfrm>
              <a:off x="4068061" y="1838726"/>
              <a:ext cx="904320" cy="156960"/>
            </p14:xfrm>
          </p:contentPart>
        </mc:Choice>
        <mc:Fallback xmlns="">
          <p:pic>
            <p:nvPicPr>
              <p:cNvPr id="1083" name="Ink 1082">
                <a:extLst>
                  <a:ext uri="{FF2B5EF4-FFF2-40B4-BE49-F238E27FC236}">
                    <a16:creationId xmlns:a16="http://schemas.microsoft.com/office/drawing/2014/main" id="{7B13690E-71DE-426E-8006-0B53F6B03E4E}"/>
                  </a:ext>
                </a:extLst>
              </p:cNvPr>
              <p:cNvPicPr/>
              <p:nvPr/>
            </p:nvPicPr>
            <p:blipFill>
              <a:blip r:embed="rId19"/>
              <a:stretch>
                <a:fillRect/>
              </a:stretch>
            </p:blipFill>
            <p:spPr>
              <a:xfrm>
                <a:off x="4050061" y="1820726"/>
                <a:ext cx="939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84" name="Ink 1083">
                <a:extLst>
                  <a:ext uri="{FF2B5EF4-FFF2-40B4-BE49-F238E27FC236}">
                    <a16:creationId xmlns:a16="http://schemas.microsoft.com/office/drawing/2014/main" id="{3694B9F3-6A75-44E0-B3A1-CD5C1F1499F1}"/>
                  </a:ext>
                </a:extLst>
              </p14:cNvPr>
              <p14:cNvContentPartPr/>
              <p14:nvPr/>
            </p14:nvContentPartPr>
            <p14:xfrm>
              <a:off x="5032861" y="1901006"/>
              <a:ext cx="168120" cy="113040"/>
            </p14:xfrm>
          </p:contentPart>
        </mc:Choice>
        <mc:Fallback xmlns="">
          <p:pic>
            <p:nvPicPr>
              <p:cNvPr id="1084" name="Ink 1083">
                <a:extLst>
                  <a:ext uri="{FF2B5EF4-FFF2-40B4-BE49-F238E27FC236}">
                    <a16:creationId xmlns:a16="http://schemas.microsoft.com/office/drawing/2014/main" id="{3694B9F3-6A75-44E0-B3A1-CD5C1F1499F1}"/>
                  </a:ext>
                </a:extLst>
              </p:cNvPr>
              <p:cNvPicPr/>
              <p:nvPr/>
            </p:nvPicPr>
            <p:blipFill>
              <a:blip r:embed="rId21"/>
              <a:stretch>
                <a:fillRect/>
              </a:stretch>
            </p:blipFill>
            <p:spPr>
              <a:xfrm>
                <a:off x="5014861" y="1883006"/>
                <a:ext cx="203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5" name="Ink 1084">
                <a:extLst>
                  <a:ext uri="{FF2B5EF4-FFF2-40B4-BE49-F238E27FC236}">
                    <a16:creationId xmlns:a16="http://schemas.microsoft.com/office/drawing/2014/main" id="{7C6E7A55-4C95-4089-B71F-75F9413302AD}"/>
                  </a:ext>
                </a:extLst>
              </p14:cNvPr>
              <p14:cNvContentPartPr/>
              <p14:nvPr/>
            </p14:nvContentPartPr>
            <p14:xfrm>
              <a:off x="5288101" y="1925846"/>
              <a:ext cx="27000" cy="173520"/>
            </p14:xfrm>
          </p:contentPart>
        </mc:Choice>
        <mc:Fallback xmlns="">
          <p:pic>
            <p:nvPicPr>
              <p:cNvPr id="1085" name="Ink 1084">
                <a:extLst>
                  <a:ext uri="{FF2B5EF4-FFF2-40B4-BE49-F238E27FC236}">
                    <a16:creationId xmlns:a16="http://schemas.microsoft.com/office/drawing/2014/main" id="{7C6E7A55-4C95-4089-B71F-75F9413302AD}"/>
                  </a:ext>
                </a:extLst>
              </p:cNvPr>
              <p:cNvPicPr/>
              <p:nvPr/>
            </p:nvPicPr>
            <p:blipFill>
              <a:blip r:embed="rId23"/>
              <a:stretch>
                <a:fillRect/>
              </a:stretch>
            </p:blipFill>
            <p:spPr>
              <a:xfrm>
                <a:off x="5270101" y="1907846"/>
                <a:ext cx="626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86" name="Ink 1085">
                <a:extLst>
                  <a:ext uri="{FF2B5EF4-FFF2-40B4-BE49-F238E27FC236}">
                    <a16:creationId xmlns:a16="http://schemas.microsoft.com/office/drawing/2014/main" id="{07B7FDDA-FF71-440D-853B-C8281C479706}"/>
                  </a:ext>
                </a:extLst>
              </p14:cNvPr>
              <p14:cNvContentPartPr/>
              <p14:nvPr/>
            </p14:nvContentPartPr>
            <p14:xfrm>
              <a:off x="5278381" y="1934486"/>
              <a:ext cx="169920" cy="79560"/>
            </p14:xfrm>
          </p:contentPart>
        </mc:Choice>
        <mc:Fallback xmlns="">
          <p:pic>
            <p:nvPicPr>
              <p:cNvPr id="1086" name="Ink 1085">
                <a:extLst>
                  <a:ext uri="{FF2B5EF4-FFF2-40B4-BE49-F238E27FC236}">
                    <a16:creationId xmlns:a16="http://schemas.microsoft.com/office/drawing/2014/main" id="{07B7FDDA-FF71-440D-853B-C8281C479706}"/>
                  </a:ext>
                </a:extLst>
              </p:cNvPr>
              <p:cNvPicPr/>
              <p:nvPr/>
            </p:nvPicPr>
            <p:blipFill>
              <a:blip r:embed="rId25"/>
              <a:stretch>
                <a:fillRect/>
              </a:stretch>
            </p:blipFill>
            <p:spPr>
              <a:xfrm>
                <a:off x="5260741" y="1916486"/>
                <a:ext cx="205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87" name="Ink 1086">
                <a:extLst>
                  <a:ext uri="{FF2B5EF4-FFF2-40B4-BE49-F238E27FC236}">
                    <a16:creationId xmlns:a16="http://schemas.microsoft.com/office/drawing/2014/main" id="{16337902-89E3-4477-890C-E71185B45048}"/>
                  </a:ext>
                </a:extLst>
              </p14:cNvPr>
              <p14:cNvContentPartPr/>
              <p14:nvPr/>
            </p14:nvContentPartPr>
            <p14:xfrm>
              <a:off x="5513101" y="1960406"/>
              <a:ext cx="26640" cy="150840"/>
            </p14:xfrm>
          </p:contentPart>
        </mc:Choice>
        <mc:Fallback xmlns="">
          <p:pic>
            <p:nvPicPr>
              <p:cNvPr id="1087" name="Ink 1086">
                <a:extLst>
                  <a:ext uri="{FF2B5EF4-FFF2-40B4-BE49-F238E27FC236}">
                    <a16:creationId xmlns:a16="http://schemas.microsoft.com/office/drawing/2014/main" id="{16337902-89E3-4477-890C-E71185B45048}"/>
                  </a:ext>
                </a:extLst>
              </p:cNvPr>
              <p:cNvPicPr/>
              <p:nvPr/>
            </p:nvPicPr>
            <p:blipFill>
              <a:blip r:embed="rId27"/>
              <a:stretch>
                <a:fillRect/>
              </a:stretch>
            </p:blipFill>
            <p:spPr>
              <a:xfrm>
                <a:off x="5495461" y="1942766"/>
                <a:ext cx="62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88" name="Ink 1087">
                <a:extLst>
                  <a:ext uri="{FF2B5EF4-FFF2-40B4-BE49-F238E27FC236}">
                    <a16:creationId xmlns:a16="http://schemas.microsoft.com/office/drawing/2014/main" id="{9C9F16AE-3AC5-41F1-9204-21672794546A}"/>
                  </a:ext>
                </a:extLst>
              </p14:cNvPr>
              <p14:cNvContentPartPr/>
              <p14:nvPr/>
            </p14:nvContentPartPr>
            <p14:xfrm>
              <a:off x="5508421" y="1943126"/>
              <a:ext cx="126000" cy="79920"/>
            </p14:xfrm>
          </p:contentPart>
        </mc:Choice>
        <mc:Fallback xmlns="">
          <p:pic>
            <p:nvPicPr>
              <p:cNvPr id="1088" name="Ink 1087">
                <a:extLst>
                  <a:ext uri="{FF2B5EF4-FFF2-40B4-BE49-F238E27FC236}">
                    <a16:creationId xmlns:a16="http://schemas.microsoft.com/office/drawing/2014/main" id="{9C9F16AE-3AC5-41F1-9204-21672794546A}"/>
                  </a:ext>
                </a:extLst>
              </p:cNvPr>
              <p:cNvPicPr/>
              <p:nvPr/>
            </p:nvPicPr>
            <p:blipFill>
              <a:blip r:embed="rId29"/>
              <a:stretch>
                <a:fillRect/>
              </a:stretch>
            </p:blipFill>
            <p:spPr>
              <a:xfrm>
                <a:off x="5490421" y="1925486"/>
                <a:ext cx="161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90" name="Ink 1089">
                <a:extLst>
                  <a:ext uri="{FF2B5EF4-FFF2-40B4-BE49-F238E27FC236}">
                    <a16:creationId xmlns:a16="http://schemas.microsoft.com/office/drawing/2014/main" id="{F308B016-97EE-4DD0-8C3D-282F5CA1209E}"/>
                  </a:ext>
                </a:extLst>
              </p14:cNvPr>
              <p14:cNvContentPartPr/>
              <p14:nvPr/>
            </p14:nvContentPartPr>
            <p14:xfrm>
              <a:off x="5705341" y="1908206"/>
              <a:ext cx="360" cy="3960"/>
            </p14:xfrm>
          </p:contentPart>
        </mc:Choice>
        <mc:Fallback xmlns="">
          <p:pic>
            <p:nvPicPr>
              <p:cNvPr id="1090" name="Ink 1089">
                <a:extLst>
                  <a:ext uri="{FF2B5EF4-FFF2-40B4-BE49-F238E27FC236}">
                    <a16:creationId xmlns:a16="http://schemas.microsoft.com/office/drawing/2014/main" id="{F308B016-97EE-4DD0-8C3D-282F5CA1209E}"/>
                  </a:ext>
                </a:extLst>
              </p:cNvPr>
              <p:cNvPicPr/>
              <p:nvPr/>
            </p:nvPicPr>
            <p:blipFill>
              <a:blip r:embed="rId31"/>
              <a:stretch>
                <a:fillRect/>
              </a:stretch>
            </p:blipFill>
            <p:spPr>
              <a:xfrm>
                <a:off x="5687341" y="1890566"/>
                <a:ext cx="36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4" name="Ink 1093">
                <a:extLst>
                  <a:ext uri="{FF2B5EF4-FFF2-40B4-BE49-F238E27FC236}">
                    <a16:creationId xmlns:a16="http://schemas.microsoft.com/office/drawing/2014/main" id="{73FA9B09-56FE-423D-98CB-40A410A21075}"/>
                  </a:ext>
                </a:extLst>
              </p14:cNvPr>
              <p14:cNvContentPartPr/>
              <p14:nvPr/>
            </p14:nvContentPartPr>
            <p14:xfrm>
              <a:off x="5705341" y="1945286"/>
              <a:ext cx="379080" cy="261000"/>
            </p14:xfrm>
          </p:contentPart>
        </mc:Choice>
        <mc:Fallback xmlns="">
          <p:pic>
            <p:nvPicPr>
              <p:cNvPr id="1094" name="Ink 1093">
                <a:extLst>
                  <a:ext uri="{FF2B5EF4-FFF2-40B4-BE49-F238E27FC236}">
                    <a16:creationId xmlns:a16="http://schemas.microsoft.com/office/drawing/2014/main" id="{73FA9B09-56FE-423D-98CB-40A410A21075}"/>
                  </a:ext>
                </a:extLst>
              </p:cNvPr>
              <p:cNvPicPr/>
              <p:nvPr/>
            </p:nvPicPr>
            <p:blipFill>
              <a:blip r:embed="rId33"/>
              <a:stretch>
                <a:fillRect/>
              </a:stretch>
            </p:blipFill>
            <p:spPr>
              <a:xfrm>
                <a:off x="5687341" y="1927286"/>
                <a:ext cx="414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13" name="Ink 1112">
                <a:extLst>
                  <a:ext uri="{FF2B5EF4-FFF2-40B4-BE49-F238E27FC236}">
                    <a16:creationId xmlns:a16="http://schemas.microsoft.com/office/drawing/2014/main" id="{66891677-A6FE-4E10-B5DF-2C5FD24AE36E}"/>
                  </a:ext>
                </a:extLst>
              </p14:cNvPr>
              <p14:cNvContentPartPr/>
              <p14:nvPr/>
            </p14:nvContentPartPr>
            <p14:xfrm>
              <a:off x="8100240" y="2166326"/>
              <a:ext cx="1855800" cy="377280"/>
            </p14:xfrm>
          </p:contentPart>
        </mc:Choice>
        <mc:Fallback xmlns="">
          <p:pic>
            <p:nvPicPr>
              <p:cNvPr id="1113" name="Ink 1112">
                <a:extLst>
                  <a:ext uri="{FF2B5EF4-FFF2-40B4-BE49-F238E27FC236}">
                    <a16:creationId xmlns:a16="http://schemas.microsoft.com/office/drawing/2014/main" id="{66891677-A6FE-4E10-B5DF-2C5FD24AE36E}"/>
                  </a:ext>
                </a:extLst>
              </p:cNvPr>
              <p:cNvPicPr/>
              <p:nvPr/>
            </p:nvPicPr>
            <p:blipFill>
              <a:blip r:embed="rId35"/>
              <a:stretch>
                <a:fillRect/>
              </a:stretch>
            </p:blipFill>
            <p:spPr>
              <a:xfrm>
                <a:off x="8082600" y="2148326"/>
                <a:ext cx="18914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23" name="Ink 1122">
                <a:extLst>
                  <a:ext uri="{FF2B5EF4-FFF2-40B4-BE49-F238E27FC236}">
                    <a16:creationId xmlns:a16="http://schemas.microsoft.com/office/drawing/2014/main" id="{326A7C83-0054-46E2-A2E3-783DF079A0E6}"/>
                  </a:ext>
                </a:extLst>
              </p14:cNvPr>
              <p14:cNvContentPartPr/>
              <p14:nvPr/>
            </p14:nvContentPartPr>
            <p14:xfrm>
              <a:off x="4002000" y="4448366"/>
              <a:ext cx="795960" cy="281880"/>
            </p14:xfrm>
          </p:contentPart>
        </mc:Choice>
        <mc:Fallback xmlns="">
          <p:pic>
            <p:nvPicPr>
              <p:cNvPr id="1123" name="Ink 1122">
                <a:extLst>
                  <a:ext uri="{FF2B5EF4-FFF2-40B4-BE49-F238E27FC236}">
                    <a16:creationId xmlns:a16="http://schemas.microsoft.com/office/drawing/2014/main" id="{326A7C83-0054-46E2-A2E3-783DF079A0E6}"/>
                  </a:ext>
                </a:extLst>
              </p:cNvPr>
              <p:cNvPicPr/>
              <p:nvPr/>
            </p:nvPicPr>
            <p:blipFill>
              <a:blip r:embed="rId37"/>
              <a:stretch>
                <a:fillRect/>
              </a:stretch>
            </p:blipFill>
            <p:spPr>
              <a:xfrm>
                <a:off x="3984000" y="4430726"/>
                <a:ext cx="8316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34" name="Ink 1133">
                <a:extLst>
                  <a:ext uri="{FF2B5EF4-FFF2-40B4-BE49-F238E27FC236}">
                    <a16:creationId xmlns:a16="http://schemas.microsoft.com/office/drawing/2014/main" id="{C3723D30-A82B-4AC4-83CB-CE847402C9C3}"/>
                  </a:ext>
                </a:extLst>
              </p14:cNvPr>
              <p14:cNvContentPartPr/>
              <p14:nvPr/>
            </p14:nvContentPartPr>
            <p14:xfrm>
              <a:off x="4885440" y="4482926"/>
              <a:ext cx="1200240" cy="257040"/>
            </p14:xfrm>
          </p:contentPart>
        </mc:Choice>
        <mc:Fallback xmlns="">
          <p:pic>
            <p:nvPicPr>
              <p:cNvPr id="1134" name="Ink 1133">
                <a:extLst>
                  <a:ext uri="{FF2B5EF4-FFF2-40B4-BE49-F238E27FC236}">
                    <a16:creationId xmlns:a16="http://schemas.microsoft.com/office/drawing/2014/main" id="{C3723D30-A82B-4AC4-83CB-CE847402C9C3}"/>
                  </a:ext>
                </a:extLst>
              </p:cNvPr>
              <p:cNvPicPr/>
              <p:nvPr/>
            </p:nvPicPr>
            <p:blipFill>
              <a:blip r:embed="rId39"/>
              <a:stretch>
                <a:fillRect/>
              </a:stretch>
            </p:blipFill>
            <p:spPr>
              <a:xfrm>
                <a:off x="4867440" y="4464926"/>
                <a:ext cx="1235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2" name="Ink 1141">
                <a:extLst>
                  <a:ext uri="{FF2B5EF4-FFF2-40B4-BE49-F238E27FC236}">
                    <a16:creationId xmlns:a16="http://schemas.microsoft.com/office/drawing/2014/main" id="{527AB592-BF5B-4A75-B0AE-BC81B9A5CC15}"/>
                  </a:ext>
                </a:extLst>
              </p14:cNvPr>
              <p14:cNvContentPartPr/>
              <p14:nvPr/>
            </p14:nvContentPartPr>
            <p14:xfrm>
              <a:off x="670560" y="6268166"/>
              <a:ext cx="554040" cy="310680"/>
            </p14:xfrm>
          </p:contentPart>
        </mc:Choice>
        <mc:Fallback xmlns="">
          <p:pic>
            <p:nvPicPr>
              <p:cNvPr id="1142" name="Ink 1141">
                <a:extLst>
                  <a:ext uri="{FF2B5EF4-FFF2-40B4-BE49-F238E27FC236}">
                    <a16:creationId xmlns:a16="http://schemas.microsoft.com/office/drawing/2014/main" id="{527AB592-BF5B-4A75-B0AE-BC81B9A5CC15}"/>
                  </a:ext>
                </a:extLst>
              </p:cNvPr>
              <p:cNvPicPr/>
              <p:nvPr/>
            </p:nvPicPr>
            <p:blipFill>
              <a:blip r:embed="rId41"/>
              <a:stretch>
                <a:fillRect/>
              </a:stretch>
            </p:blipFill>
            <p:spPr>
              <a:xfrm>
                <a:off x="652572" y="6250166"/>
                <a:ext cx="589657"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8" name="Ink 1147">
                <a:extLst>
                  <a:ext uri="{FF2B5EF4-FFF2-40B4-BE49-F238E27FC236}">
                    <a16:creationId xmlns:a16="http://schemas.microsoft.com/office/drawing/2014/main" id="{C254E118-7DC1-4124-9278-4A599ED411EB}"/>
                  </a:ext>
                </a:extLst>
              </p14:cNvPr>
              <p14:cNvContentPartPr/>
              <p14:nvPr/>
            </p14:nvContentPartPr>
            <p14:xfrm>
              <a:off x="1379040" y="6268166"/>
              <a:ext cx="661320" cy="299520"/>
            </p14:xfrm>
          </p:contentPart>
        </mc:Choice>
        <mc:Fallback xmlns="">
          <p:pic>
            <p:nvPicPr>
              <p:cNvPr id="1148" name="Ink 1147">
                <a:extLst>
                  <a:ext uri="{FF2B5EF4-FFF2-40B4-BE49-F238E27FC236}">
                    <a16:creationId xmlns:a16="http://schemas.microsoft.com/office/drawing/2014/main" id="{C254E118-7DC1-4124-9278-4A599ED411EB}"/>
                  </a:ext>
                </a:extLst>
              </p:cNvPr>
              <p:cNvPicPr/>
              <p:nvPr/>
            </p:nvPicPr>
            <p:blipFill>
              <a:blip r:embed="rId43"/>
              <a:stretch>
                <a:fillRect/>
              </a:stretch>
            </p:blipFill>
            <p:spPr>
              <a:xfrm>
                <a:off x="1361400" y="6250166"/>
                <a:ext cx="696960" cy="335160"/>
              </a:xfrm>
              <a:prstGeom prst="rect">
                <a:avLst/>
              </a:prstGeom>
            </p:spPr>
          </p:pic>
        </mc:Fallback>
      </mc:AlternateContent>
    </p:spTree>
    <p:extLst>
      <p:ext uri="{BB962C8B-B14F-4D97-AF65-F5344CB8AC3E}">
        <p14:creationId xmlns:p14="http://schemas.microsoft.com/office/powerpoint/2010/main" val="4068328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B4329BA-35B1-4B11-A4DB-702A39934DD1}"/>
              </a:ext>
            </a:extLst>
          </p:cNvPr>
          <p:cNvSpPr>
            <a:spLocks noGrp="1"/>
          </p:cNvSpPr>
          <p:nvPr>
            <p:ph idx="1"/>
          </p:nvPr>
        </p:nvSpPr>
        <p:spPr>
          <a:xfrm>
            <a:off x="579840" y="4267201"/>
            <a:ext cx="11037720" cy="2484528"/>
          </a:xfrm>
        </p:spPr>
        <p:txBody>
          <a:bodyPr>
            <a:normAutofit fontScale="77500" lnSpcReduction="20000"/>
          </a:bodyPr>
          <a:lstStyle/>
          <a:p>
            <a:r>
              <a:rPr lang="en-US" dirty="0"/>
              <a:t>Go to this link (in chat): </a:t>
            </a:r>
            <a:r>
              <a:rPr lang="en-US" sz="1500" i="1" dirty="0">
                <a:hlinkClick r:id="rId2"/>
              </a:rPr>
              <a:t>https://docs.google.com/spreadsheets/d/11-srN2HwS_NrnXPzastiCthYj-Zu3sPmi9VusOuf4Js/edit?usp=sharing</a:t>
            </a:r>
            <a:endParaRPr lang="en-US" sz="500" i="1" dirty="0"/>
          </a:p>
          <a:p>
            <a:r>
              <a:rPr lang="en-US" dirty="0"/>
              <a:t>In each row, type:</a:t>
            </a:r>
          </a:p>
          <a:p>
            <a:pPr lvl="1"/>
            <a:r>
              <a:rPr lang="en-US" dirty="0"/>
              <a:t>The name of a virtual facilitation tool you use</a:t>
            </a:r>
          </a:p>
          <a:p>
            <a:pPr lvl="1"/>
            <a:r>
              <a:rPr lang="en-US" dirty="0"/>
              <a:t>What it does </a:t>
            </a:r>
          </a:p>
          <a:p>
            <a:pPr lvl="1"/>
            <a:r>
              <a:rPr lang="en-US" dirty="0"/>
              <a:t>The cost (if you know it)</a:t>
            </a:r>
          </a:p>
          <a:p>
            <a:pPr lvl="1"/>
            <a:r>
              <a:rPr lang="en-US" dirty="0"/>
              <a:t>Pros (if you want)</a:t>
            </a:r>
          </a:p>
          <a:p>
            <a:pPr lvl="1"/>
            <a:r>
              <a:rPr lang="en-US" dirty="0"/>
              <a:t>Cons (if you want)</a:t>
            </a:r>
          </a:p>
          <a:p>
            <a:r>
              <a:rPr lang="en-US" dirty="0"/>
              <a:t>Don’t worry about duplicating work</a:t>
            </a:r>
          </a:p>
        </p:txBody>
      </p:sp>
      <mc:AlternateContent xmlns:mc="http://schemas.openxmlformats.org/markup-compatibility/2006" xmlns:p14="http://schemas.microsoft.com/office/powerpoint/2010/main">
        <mc:Choice Requires="p14">
          <p:contentPart p14:bwMode="auto" r:id="rId3">
            <p14:nvContentPartPr>
              <p14:cNvPr id="234" name="Ink 233">
                <a:extLst>
                  <a:ext uri="{FF2B5EF4-FFF2-40B4-BE49-F238E27FC236}">
                    <a16:creationId xmlns:a16="http://schemas.microsoft.com/office/drawing/2014/main" id="{0548408C-1E56-4D82-8004-C94EA37E1C0B}"/>
                  </a:ext>
                </a:extLst>
              </p14:cNvPr>
              <p14:cNvContentPartPr/>
              <p14:nvPr/>
            </p14:nvContentPartPr>
            <p14:xfrm>
              <a:off x="496320" y="326726"/>
              <a:ext cx="10829880" cy="3811680"/>
            </p14:xfrm>
          </p:contentPart>
        </mc:Choice>
        <mc:Fallback xmlns="">
          <p:pic>
            <p:nvPicPr>
              <p:cNvPr id="234" name="Ink 233">
                <a:extLst>
                  <a:ext uri="{FF2B5EF4-FFF2-40B4-BE49-F238E27FC236}">
                    <a16:creationId xmlns:a16="http://schemas.microsoft.com/office/drawing/2014/main" id="{0548408C-1E56-4D82-8004-C94EA37E1C0B}"/>
                  </a:ext>
                </a:extLst>
              </p:cNvPr>
              <p:cNvPicPr/>
              <p:nvPr/>
            </p:nvPicPr>
            <p:blipFill>
              <a:blip r:embed="rId4"/>
              <a:stretch>
                <a:fillRect/>
              </a:stretch>
            </p:blipFill>
            <p:spPr>
              <a:xfrm>
                <a:off x="460321" y="291083"/>
                <a:ext cx="10901518" cy="3865325"/>
              </a:xfrm>
              <a:prstGeom prst="rect">
                <a:avLst/>
              </a:prstGeom>
            </p:spPr>
          </p:pic>
        </mc:Fallback>
      </mc:AlternateContent>
    </p:spTree>
    <p:extLst>
      <p:ext uri="{BB962C8B-B14F-4D97-AF65-F5344CB8AC3E}">
        <p14:creationId xmlns:p14="http://schemas.microsoft.com/office/powerpoint/2010/main" val="1630830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36" name="Ink 135">
                <a:extLst>
                  <a:ext uri="{FF2B5EF4-FFF2-40B4-BE49-F238E27FC236}">
                    <a16:creationId xmlns:a16="http://schemas.microsoft.com/office/drawing/2014/main" id="{5A95B3B8-1D34-491F-AEDD-F26E9F014B55}"/>
                  </a:ext>
                </a:extLst>
              </p14:cNvPr>
              <p14:cNvContentPartPr/>
              <p14:nvPr/>
            </p14:nvContentPartPr>
            <p14:xfrm>
              <a:off x="539880" y="513566"/>
              <a:ext cx="10914480" cy="2357280"/>
            </p14:xfrm>
          </p:contentPart>
        </mc:Choice>
        <mc:Fallback xmlns="">
          <p:pic>
            <p:nvPicPr>
              <p:cNvPr id="136" name="Ink 135">
                <a:extLst>
                  <a:ext uri="{FF2B5EF4-FFF2-40B4-BE49-F238E27FC236}">
                    <a16:creationId xmlns:a16="http://schemas.microsoft.com/office/drawing/2014/main" id="{5A95B3B8-1D34-491F-AEDD-F26E9F014B55}"/>
                  </a:ext>
                </a:extLst>
              </p:cNvPr>
              <p:cNvPicPr/>
              <p:nvPr/>
            </p:nvPicPr>
            <p:blipFill>
              <a:blip r:embed="rId3"/>
              <a:stretch>
                <a:fillRect/>
              </a:stretch>
            </p:blipFill>
            <p:spPr>
              <a:xfrm>
                <a:off x="503880" y="477926"/>
                <a:ext cx="10968120" cy="2410920"/>
              </a:xfrm>
              <a:prstGeom prst="rect">
                <a:avLst/>
              </a:prstGeom>
            </p:spPr>
          </p:pic>
        </mc:Fallback>
      </mc:AlternateContent>
      <p:sp>
        <p:nvSpPr>
          <p:cNvPr id="137" name="Content Placeholder 2">
            <a:extLst>
              <a:ext uri="{FF2B5EF4-FFF2-40B4-BE49-F238E27FC236}">
                <a16:creationId xmlns:a16="http://schemas.microsoft.com/office/drawing/2014/main" id="{A273BF4B-A75C-4CAD-8652-733CC4283A17}"/>
              </a:ext>
            </a:extLst>
          </p:cNvPr>
          <p:cNvSpPr>
            <a:spLocks noGrp="1"/>
          </p:cNvSpPr>
          <p:nvPr>
            <p:ph idx="1"/>
          </p:nvPr>
        </p:nvSpPr>
        <p:spPr>
          <a:xfrm>
            <a:off x="539879" y="1825625"/>
            <a:ext cx="7620052" cy="4827724"/>
          </a:xfrm>
        </p:spPr>
        <p:txBody>
          <a:bodyPr>
            <a:normAutofit fontScale="85000" lnSpcReduction="20000"/>
          </a:bodyPr>
          <a:lstStyle/>
          <a:p>
            <a:r>
              <a:rPr lang="en-US"/>
              <a:t>Class: </a:t>
            </a:r>
            <a:r>
              <a:rPr lang="en-US" i="1"/>
              <a:t>Virtual </a:t>
            </a:r>
            <a:r>
              <a:rPr lang="en-US" i="1" dirty="0"/>
              <a:t>Team Facilitation</a:t>
            </a:r>
          </a:p>
          <a:p>
            <a:pPr lvl="1"/>
            <a:r>
              <a:rPr lang="en-US" dirty="0"/>
              <a:t>The Grove Consultants, Rachel Smith</a:t>
            </a:r>
          </a:p>
          <a:p>
            <a:pPr lvl="1"/>
            <a:r>
              <a:rPr lang="en-US" dirty="0" err="1"/>
              <a:t>TeamCatapult</a:t>
            </a:r>
            <a:r>
              <a:rPr lang="en-US" dirty="0"/>
              <a:t>, Marsha Acker</a:t>
            </a:r>
          </a:p>
          <a:p>
            <a:pPr lvl="1"/>
            <a:r>
              <a:rPr lang="en-US" sz="1600" dirty="0">
                <a:hlinkClick r:id="rId4"/>
              </a:rPr>
              <a:t>https://teamcatapult.com/workshops/virtual-team-facilitation/</a:t>
            </a:r>
            <a:endParaRPr lang="en-US" sz="1600" dirty="0"/>
          </a:p>
          <a:p>
            <a:r>
              <a:rPr lang="en-US" dirty="0"/>
              <a:t>Class: </a:t>
            </a:r>
            <a:r>
              <a:rPr lang="en-US" i="1" dirty="0"/>
              <a:t>Facilitating Virtual Collaboration</a:t>
            </a:r>
          </a:p>
          <a:p>
            <a:pPr lvl="1"/>
            <a:r>
              <a:rPr lang="en-US" dirty="0"/>
              <a:t>The Grove Consultants, Rachel Smith</a:t>
            </a:r>
          </a:p>
          <a:p>
            <a:pPr lvl="1"/>
            <a:r>
              <a:rPr lang="en-US" sz="1600" dirty="0">
                <a:hlinkClick r:id="rId5"/>
              </a:rPr>
              <a:t>http://www.grove.com/workshops_facilitatingVirtualCollaboration.php</a:t>
            </a:r>
            <a:endParaRPr lang="en-US" sz="1600" dirty="0"/>
          </a:p>
          <a:p>
            <a:r>
              <a:rPr lang="en-US" dirty="0"/>
              <a:t>Rachel Smith’s blogs</a:t>
            </a:r>
          </a:p>
          <a:p>
            <a:pPr lvl="1"/>
            <a:r>
              <a:rPr lang="en-US" sz="1600" dirty="0">
                <a:hlinkClick r:id="rId6"/>
              </a:rPr>
              <a:t>http://news.grove.com/author/rachelsmith/</a:t>
            </a:r>
            <a:endParaRPr lang="en-US" sz="1600" dirty="0"/>
          </a:p>
          <a:p>
            <a:pPr lvl="1"/>
            <a:r>
              <a:rPr lang="en-US" sz="1700" dirty="0">
                <a:hlinkClick r:id="rId7"/>
              </a:rPr>
              <a:t>http://digitalfacilitation.net/</a:t>
            </a:r>
            <a:endParaRPr lang="en-US" sz="1700" dirty="0"/>
          </a:p>
          <a:p>
            <a:r>
              <a:rPr lang="en-US" dirty="0"/>
              <a:t>Visual Templates	</a:t>
            </a:r>
          </a:p>
          <a:p>
            <a:pPr lvl="1"/>
            <a:r>
              <a:rPr lang="en-US" dirty="0"/>
              <a:t>Grove’s Strategic Visioning templates</a:t>
            </a:r>
          </a:p>
          <a:p>
            <a:pPr lvl="2"/>
            <a:r>
              <a:rPr lang="en-US" sz="1600" dirty="0">
                <a:hlinkClick r:id="rId8"/>
              </a:rPr>
              <a:t>https://grovetools-inc.com/collections/digital-graphic-guides-v-4-0</a:t>
            </a:r>
            <a:endParaRPr lang="en-US" sz="1600" dirty="0"/>
          </a:p>
          <a:p>
            <a:pPr lvl="1"/>
            <a:r>
              <a:rPr lang="en-US" dirty="0"/>
              <a:t>Think With Ink</a:t>
            </a:r>
          </a:p>
          <a:p>
            <a:pPr lvl="2"/>
            <a:r>
              <a:rPr lang="en-US" sz="1600" dirty="0">
                <a:hlinkClick r:id="rId9"/>
              </a:rPr>
              <a:t>http://lizardbrainsolutions.com/think-with-ink/</a:t>
            </a:r>
            <a:endParaRPr lang="en-US" sz="1600" dirty="0"/>
          </a:p>
          <a:p>
            <a:r>
              <a:rPr lang="en-US" sz="2400" dirty="0"/>
              <a:t>Me! </a:t>
            </a:r>
            <a:r>
              <a:rPr lang="en-US" sz="2400" dirty="0">
                <a:hlinkClick r:id="rId10"/>
              </a:rPr>
              <a:t>brian@lizardbrainsolutions.com</a:t>
            </a:r>
            <a:endParaRPr lang="en-US" sz="2400" dirty="0"/>
          </a:p>
          <a:p>
            <a:endParaRPr lang="en-US" sz="2400" dirty="0"/>
          </a:p>
          <a:p>
            <a:pPr lvl="1"/>
            <a:endParaRPr lang="en-US" dirty="0"/>
          </a:p>
        </p:txBody>
      </p:sp>
      <p:pic>
        <p:nvPicPr>
          <p:cNvPr id="139" name="Picture 138" descr="A picture containing screenshot, text&#10;&#10;Description generated with high confidence">
            <a:extLst>
              <a:ext uri="{FF2B5EF4-FFF2-40B4-BE49-F238E27FC236}">
                <a16:creationId xmlns:a16="http://schemas.microsoft.com/office/drawing/2014/main" id="{07E9098A-4342-4998-96BE-2FB7DE4BC53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11208" y="4001294"/>
            <a:ext cx="3195320" cy="2089248"/>
          </a:xfrm>
          <a:prstGeom prst="rect">
            <a:avLst/>
          </a:prstGeom>
        </p:spPr>
      </p:pic>
    </p:spTree>
    <p:extLst>
      <p:ext uri="{BB962C8B-B14F-4D97-AF65-F5344CB8AC3E}">
        <p14:creationId xmlns:p14="http://schemas.microsoft.com/office/powerpoint/2010/main" val="356218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913A1920-739A-4494-98A1-771F82D8B2EA}"/>
                  </a:ext>
                </a:extLst>
              </p14:cNvPr>
              <p14:cNvContentPartPr/>
              <p14:nvPr/>
            </p14:nvContentPartPr>
            <p14:xfrm>
              <a:off x="740040" y="574766"/>
              <a:ext cx="1698840" cy="923400"/>
            </p14:xfrm>
          </p:contentPart>
        </mc:Choice>
        <mc:Fallback xmlns="">
          <p:pic>
            <p:nvPicPr>
              <p:cNvPr id="16" name="Ink 15">
                <a:extLst>
                  <a:ext uri="{FF2B5EF4-FFF2-40B4-BE49-F238E27FC236}">
                    <a16:creationId xmlns:a16="http://schemas.microsoft.com/office/drawing/2014/main" id="{913A1920-739A-4494-98A1-771F82D8B2EA}"/>
                  </a:ext>
                </a:extLst>
              </p:cNvPr>
              <p:cNvPicPr/>
              <p:nvPr/>
            </p:nvPicPr>
            <p:blipFill>
              <a:blip r:embed="rId3"/>
              <a:stretch>
                <a:fillRect/>
              </a:stretch>
            </p:blipFill>
            <p:spPr>
              <a:xfrm>
                <a:off x="704392" y="538780"/>
                <a:ext cx="1770495" cy="99501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5069DD36-54E8-4422-BAA1-647E7B3D43DD}"/>
                  </a:ext>
                </a:extLst>
              </p14:cNvPr>
              <p14:cNvContentPartPr/>
              <p14:nvPr/>
            </p14:nvContentPartPr>
            <p14:xfrm>
              <a:off x="2608440" y="853406"/>
              <a:ext cx="389880" cy="423360"/>
            </p14:xfrm>
          </p:contentPart>
        </mc:Choice>
        <mc:Fallback xmlns="">
          <p:pic>
            <p:nvPicPr>
              <p:cNvPr id="19" name="Ink 18">
                <a:extLst>
                  <a:ext uri="{FF2B5EF4-FFF2-40B4-BE49-F238E27FC236}">
                    <a16:creationId xmlns:a16="http://schemas.microsoft.com/office/drawing/2014/main" id="{5069DD36-54E8-4422-BAA1-647E7B3D43DD}"/>
                  </a:ext>
                </a:extLst>
              </p:cNvPr>
              <p:cNvPicPr/>
              <p:nvPr/>
            </p:nvPicPr>
            <p:blipFill>
              <a:blip r:embed="rId5"/>
              <a:stretch>
                <a:fillRect/>
              </a:stretch>
            </p:blipFill>
            <p:spPr>
              <a:xfrm>
                <a:off x="2572800" y="817406"/>
                <a:ext cx="4615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2F871326-E59A-4529-89CD-66280854BFEF}"/>
                  </a:ext>
                </a:extLst>
              </p14:cNvPr>
              <p14:cNvContentPartPr/>
              <p14:nvPr/>
            </p14:nvContentPartPr>
            <p14:xfrm>
              <a:off x="3875280" y="690686"/>
              <a:ext cx="570960" cy="667080"/>
            </p14:xfrm>
          </p:contentPart>
        </mc:Choice>
        <mc:Fallback xmlns="">
          <p:pic>
            <p:nvPicPr>
              <p:cNvPr id="23" name="Ink 22">
                <a:extLst>
                  <a:ext uri="{FF2B5EF4-FFF2-40B4-BE49-F238E27FC236}">
                    <a16:creationId xmlns:a16="http://schemas.microsoft.com/office/drawing/2014/main" id="{2F871326-E59A-4529-89CD-66280854BFEF}"/>
                  </a:ext>
                </a:extLst>
              </p:cNvPr>
              <p:cNvPicPr/>
              <p:nvPr/>
            </p:nvPicPr>
            <p:blipFill>
              <a:blip r:embed="rId7"/>
              <a:stretch>
                <a:fillRect/>
              </a:stretch>
            </p:blipFill>
            <p:spPr>
              <a:xfrm>
                <a:off x="3839280" y="655046"/>
                <a:ext cx="64260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89A1DA62-B069-467B-A658-E25080411D47}"/>
                  </a:ext>
                </a:extLst>
              </p14:cNvPr>
              <p14:cNvContentPartPr/>
              <p14:nvPr/>
            </p14:nvContentPartPr>
            <p14:xfrm>
              <a:off x="4880400" y="722726"/>
              <a:ext cx="1158120" cy="429120"/>
            </p14:xfrm>
          </p:contentPart>
        </mc:Choice>
        <mc:Fallback xmlns="">
          <p:pic>
            <p:nvPicPr>
              <p:cNvPr id="26" name="Ink 25">
                <a:extLst>
                  <a:ext uri="{FF2B5EF4-FFF2-40B4-BE49-F238E27FC236}">
                    <a16:creationId xmlns:a16="http://schemas.microsoft.com/office/drawing/2014/main" id="{89A1DA62-B069-467B-A658-E25080411D47}"/>
                  </a:ext>
                </a:extLst>
              </p:cNvPr>
              <p:cNvPicPr/>
              <p:nvPr/>
            </p:nvPicPr>
            <p:blipFill>
              <a:blip r:embed="rId9"/>
              <a:stretch>
                <a:fillRect/>
              </a:stretch>
            </p:blipFill>
            <p:spPr>
              <a:xfrm>
                <a:off x="4844760" y="686726"/>
                <a:ext cx="122976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2D8B2236-C539-47AB-AF2F-119BEF0C013E}"/>
                  </a:ext>
                </a:extLst>
              </p14:cNvPr>
              <p14:cNvContentPartPr/>
              <p14:nvPr/>
            </p14:nvContentPartPr>
            <p14:xfrm>
              <a:off x="6053640" y="593846"/>
              <a:ext cx="428400" cy="345600"/>
            </p14:xfrm>
          </p:contentPart>
        </mc:Choice>
        <mc:Fallback xmlns="">
          <p:pic>
            <p:nvPicPr>
              <p:cNvPr id="27" name="Ink 26">
                <a:extLst>
                  <a:ext uri="{FF2B5EF4-FFF2-40B4-BE49-F238E27FC236}">
                    <a16:creationId xmlns:a16="http://schemas.microsoft.com/office/drawing/2014/main" id="{2D8B2236-C539-47AB-AF2F-119BEF0C013E}"/>
                  </a:ext>
                </a:extLst>
              </p:cNvPr>
              <p:cNvPicPr/>
              <p:nvPr/>
            </p:nvPicPr>
            <p:blipFill>
              <a:blip r:embed="rId11"/>
              <a:stretch>
                <a:fillRect/>
              </a:stretch>
            </p:blipFill>
            <p:spPr>
              <a:xfrm>
                <a:off x="6018000" y="557846"/>
                <a:ext cx="5000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C51385E6-CB19-44D0-991E-A8785C54CBBC}"/>
                  </a:ext>
                </a:extLst>
              </p14:cNvPr>
              <p14:cNvContentPartPr/>
              <p14:nvPr/>
            </p14:nvContentPartPr>
            <p14:xfrm>
              <a:off x="6287280" y="1114406"/>
              <a:ext cx="16200" cy="25560"/>
            </p14:xfrm>
          </p:contentPart>
        </mc:Choice>
        <mc:Fallback xmlns="">
          <p:pic>
            <p:nvPicPr>
              <p:cNvPr id="28" name="Ink 27">
                <a:extLst>
                  <a:ext uri="{FF2B5EF4-FFF2-40B4-BE49-F238E27FC236}">
                    <a16:creationId xmlns:a16="http://schemas.microsoft.com/office/drawing/2014/main" id="{C51385E6-CB19-44D0-991E-A8785C54CBBC}"/>
                  </a:ext>
                </a:extLst>
              </p:cNvPr>
              <p:cNvPicPr/>
              <p:nvPr/>
            </p:nvPicPr>
            <p:blipFill>
              <a:blip r:embed="rId13"/>
              <a:stretch>
                <a:fillRect/>
              </a:stretch>
            </p:blipFill>
            <p:spPr>
              <a:xfrm>
                <a:off x="6251640" y="1078766"/>
                <a:ext cx="87840" cy="97200"/>
              </a:xfrm>
              <a:prstGeom prst="rect">
                <a:avLst/>
              </a:prstGeom>
            </p:spPr>
          </p:pic>
        </mc:Fallback>
      </mc:AlternateContent>
      <p:sp>
        <p:nvSpPr>
          <p:cNvPr id="29" name="Content Placeholder 2">
            <a:extLst>
              <a:ext uri="{FF2B5EF4-FFF2-40B4-BE49-F238E27FC236}">
                <a16:creationId xmlns:a16="http://schemas.microsoft.com/office/drawing/2014/main" id="{DA2C9AFF-CD98-49F1-B828-29525AEDBB13}"/>
              </a:ext>
            </a:extLst>
          </p:cNvPr>
          <p:cNvSpPr>
            <a:spLocks noGrp="1"/>
          </p:cNvSpPr>
          <p:nvPr>
            <p:ph idx="1"/>
          </p:nvPr>
        </p:nvSpPr>
        <p:spPr>
          <a:xfrm>
            <a:off x="838200" y="4967126"/>
            <a:ext cx="10515600" cy="1343705"/>
          </a:xfrm>
        </p:spPr>
        <p:txBody>
          <a:bodyPr>
            <a:normAutofit/>
          </a:bodyPr>
          <a:lstStyle/>
          <a:p>
            <a:r>
              <a:rPr lang="en-US" dirty="0"/>
              <a:t>On your smartphone, go to </a:t>
            </a:r>
            <a:r>
              <a:rPr lang="en-US" dirty="0">
                <a:hlinkClick r:id="rId14"/>
              </a:rPr>
              <a:t>www.menti.com</a:t>
            </a:r>
            <a:r>
              <a:rPr lang="en-US" dirty="0"/>
              <a:t> and use code </a:t>
            </a:r>
            <a:r>
              <a:rPr lang="en-US" dirty="0">
                <a:solidFill>
                  <a:schemeClr val="accent2"/>
                </a:solidFill>
              </a:rPr>
              <a:t>90 14 42</a:t>
            </a:r>
          </a:p>
        </p:txBody>
      </p:sp>
      <mc:AlternateContent xmlns:mc="http://schemas.openxmlformats.org/markup-compatibility/2006" xmlns:p14="http://schemas.microsoft.com/office/powerpoint/2010/main">
        <mc:Choice Requires="p14">
          <p:contentPart p14:bwMode="auto" r:id="rId15">
            <p14:nvContentPartPr>
              <p14:cNvPr id="32" name="Ink 31">
                <a:extLst>
                  <a:ext uri="{FF2B5EF4-FFF2-40B4-BE49-F238E27FC236}">
                    <a16:creationId xmlns:a16="http://schemas.microsoft.com/office/drawing/2014/main" id="{6EAF11BE-8736-4C05-A95E-54C2523E1B87}"/>
                  </a:ext>
                </a:extLst>
              </p14:cNvPr>
              <p14:cNvContentPartPr/>
              <p14:nvPr/>
            </p14:nvContentPartPr>
            <p14:xfrm>
              <a:off x="3389820" y="1843046"/>
              <a:ext cx="970920" cy="3060720"/>
            </p14:xfrm>
          </p:contentPart>
        </mc:Choice>
        <mc:Fallback xmlns="">
          <p:pic>
            <p:nvPicPr>
              <p:cNvPr id="32" name="Ink 31">
                <a:extLst>
                  <a:ext uri="{FF2B5EF4-FFF2-40B4-BE49-F238E27FC236}">
                    <a16:creationId xmlns:a16="http://schemas.microsoft.com/office/drawing/2014/main" id="{6EAF11BE-8736-4C05-A95E-54C2523E1B87}"/>
                  </a:ext>
                </a:extLst>
              </p:cNvPr>
              <p:cNvPicPr/>
              <p:nvPr/>
            </p:nvPicPr>
            <p:blipFill>
              <a:blip r:embed="rId16"/>
              <a:stretch>
                <a:fillRect/>
              </a:stretch>
            </p:blipFill>
            <p:spPr>
              <a:xfrm>
                <a:off x="3371827" y="1825048"/>
                <a:ext cx="1006547" cy="30963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D77A649E-28C0-4FBB-BCB8-E3E555DBD6AA}"/>
                  </a:ext>
                </a:extLst>
              </p14:cNvPr>
              <p14:cNvContentPartPr/>
              <p14:nvPr/>
            </p14:nvContentPartPr>
            <p14:xfrm>
              <a:off x="659220" y="1532726"/>
              <a:ext cx="2497680" cy="3259440"/>
            </p14:xfrm>
          </p:contentPart>
        </mc:Choice>
        <mc:Fallback xmlns="">
          <p:pic>
            <p:nvPicPr>
              <p:cNvPr id="33" name="Ink 32">
                <a:extLst>
                  <a:ext uri="{FF2B5EF4-FFF2-40B4-BE49-F238E27FC236}">
                    <a16:creationId xmlns:a16="http://schemas.microsoft.com/office/drawing/2014/main" id="{D77A649E-28C0-4FBB-BCB8-E3E555DBD6AA}"/>
                  </a:ext>
                </a:extLst>
              </p:cNvPr>
              <p:cNvPicPr/>
              <p:nvPr/>
            </p:nvPicPr>
            <p:blipFill>
              <a:blip r:embed="rId18"/>
              <a:stretch>
                <a:fillRect/>
              </a:stretch>
            </p:blipFill>
            <p:spPr>
              <a:xfrm>
                <a:off x="641220" y="1515084"/>
                <a:ext cx="2533320" cy="3295084"/>
              </a:xfrm>
              <a:prstGeom prst="rect">
                <a:avLst/>
              </a:prstGeom>
            </p:spPr>
          </p:pic>
        </mc:Fallback>
      </mc:AlternateContent>
    </p:spTree>
    <p:extLst>
      <p:ext uri="{BB962C8B-B14F-4D97-AF65-F5344CB8AC3E}">
        <p14:creationId xmlns:p14="http://schemas.microsoft.com/office/powerpoint/2010/main" val="166644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1"/>
            <a:ext cx="12192000" cy="6868415"/>
          </a:xfr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55AAD4E1-204A-4F54-A552-8A4AA7DCDD92}"/>
                  </a:ext>
                </a:extLst>
              </p14:cNvPr>
              <p14:cNvContentPartPr/>
              <p14:nvPr/>
            </p14:nvContentPartPr>
            <p14:xfrm>
              <a:off x="3997680" y="5486246"/>
              <a:ext cx="632520" cy="322200"/>
            </p14:xfrm>
          </p:contentPart>
        </mc:Choice>
        <mc:Fallback xmlns="">
          <p:pic>
            <p:nvPicPr>
              <p:cNvPr id="10" name="Ink 9">
                <a:extLst>
                  <a:ext uri="{FF2B5EF4-FFF2-40B4-BE49-F238E27FC236}">
                    <a16:creationId xmlns:a16="http://schemas.microsoft.com/office/drawing/2014/main" id="{55AAD4E1-204A-4F54-A552-8A4AA7DCDD92}"/>
                  </a:ext>
                </a:extLst>
              </p:cNvPr>
              <p:cNvPicPr/>
              <p:nvPr/>
            </p:nvPicPr>
            <p:blipFill>
              <a:blip r:embed="rId5"/>
              <a:stretch>
                <a:fillRect/>
              </a:stretch>
            </p:blipFill>
            <p:spPr>
              <a:xfrm>
                <a:off x="3980040" y="5468246"/>
                <a:ext cx="6681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40072C55-BF6F-4086-B4AC-323B09EE4C4C}"/>
                  </a:ext>
                </a:extLst>
              </p14:cNvPr>
              <p14:cNvContentPartPr/>
              <p14:nvPr/>
            </p14:nvContentPartPr>
            <p14:xfrm>
              <a:off x="4815240" y="5292566"/>
              <a:ext cx="610560" cy="440280"/>
            </p14:xfrm>
          </p:contentPart>
        </mc:Choice>
        <mc:Fallback xmlns="">
          <p:pic>
            <p:nvPicPr>
              <p:cNvPr id="22" name="Ink 21">
                <a:extLst>
                  <a:ext uri="{FF2B5EF4-FFF2-40B4-BE49-F238E27FC236}">
                    <a16:creationId xmlns:a16="http://schemas.microsoft.com/office/drawing/2014/main" id="{40072C55-BF6F-4086-B4AC-323B09EE4C4C}"/>
                  </a:ext>
                </a:extLst>
              </p:cNvPr>
              <p:cNvPicPr/>
              <p:nvPr/>
            </p:nvPicPr>
            <p:blipFill>
              <a:blip r:embed="rId7"/>
              <a:stretch>
                <a:fillRect/>
              </a:stretch>
            </p:blipFill>
            <p:spPr>
              <a:xfrm>
                <a:off x="4797240" y="5274912"/>
                <a:ext cx="646200" cy="47594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87366F90-DD7C-4012-BFFA-6EC12C5595CC}"/>
                  </a:ext>
                </a:extLst>
              </p14:cNvPr>
              <p14:cNvContentPartPr/>
              <p14:nvPr/>
            </p14:nvContentPartPr>
            <p14:xfrm>
              <a:off x="3892560" y="5817086"/>
              <a:ext cx="360" cy="25560"/>
            </p14:xfrm>
          </p:contentPart>
        </mc:Choice>
        <mc:Fallback xmlns="">
          <p:pic>
            <p:nvPicPr>
              <p:cNvPr id="23" name="Ink 22">
                <a:extLst>
                  <a:ext uri="{FF2B5EF4-FFF2-40B4-BE49-F238E27FC236}">
                    <a16:creationId xmlns:a16="http://schemas.microsoft.com/office/drawing/2014/main" id="{87366F90-DD7C-4012-BFFA-6EC12C5595CC}"/>
                  </a:ext>
                </a:extLst>
              </p:cNvPr>
              <p:cNvPicPr/>
              <p:nvPr/>
            </p:nvPicPr>
            <p:blipFill>
              <a:blip r:embed="rId9"/>
              <a:stretch>
                <a:fillRect/>
              </a:stretch>
            </p:blipFill>
            <p:spPr>
              <a:xfrm>
                <a:off x="3874560" y="5799446"/>
                <a:ext cx="36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7B5E5EB8-C194-4548-96DC-CCF7FFB6CE3A}"/>
                  </a:ext>
                </a:extLst>
              </p14:cNvPr>
              <p14:cNvContentPartPr/>
              <p14:nvPr/>
            </p14:nvContentPartPr>
            <p14:xfrm>
              <a:off x="3788160" y="5825726"/>
              <a:ext cx="9000" cy="23760"/>
            </p14:xfrm>
          </p:contentPart>
        </mc:Choice>
        <mc:Fallback xmlns="">
          <p:pic>
            <p:nvPicPr>
              <p:cNvPr id="24" name="Ink 23">
                <a:extLst>
                  <a:ext uri="{FF2B5EF4-FFF2-40B4-BE49-F238E27FC236}">
                    <a16:creationId xmlns:a16="http://schemas.microsoft.com/office/drawing/2014/main" id="{7B5E5EB8-C194-4548-96DC-CCF7FFB6CE3A}"/>
                  </a:ext>
                </a:extLst>
              </p:cNvPr>
              <p:cNvPicPr/>
              <p:nvPr/>
            </p:nvPicPr>
            <p:blipFill>
              <a:blip r:embed="rId11"/>
              <a:stretch>
                <a:fillRect/>
              </a:stretch>
            </p:blipFill>
            <p:spPr>
              <a:xfrm>
                <a:off x="3770160" y="5808086"/>
                <a:ext cx="44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0EEB6AF0-1135-4772-A11D-D76A39E5A0A6}"/>
                  </a:ext>
                </a:extLst>
              </p14:cNvPr>
              <p14:cNvContentPartPr/>
              <p14:nvPr/>
            </p14:nvContentPartPr>
            <p14:xfrm>
              <a:off x="3692400" y="5834726"/>
              <a:ext cx="360" cy="23760"/>
            </p14:xfrm>
          </p:contentPart>
        </mc:Choice>
        <mc:Fallback xmlns="">
          <p:pic>
            <p:nvPicPr>
              <p:cNvPr id="25" name="Ink 24">
                <a:extLst>
                  <a:ext uri="{FF2B5EF4-FFF2-40B4-BE49-F238E27FC236}">
                    <a16:creationId xmlns:a16="http://schemas.microsoft.com/office/drawing/2014/main" id="{0EEB6AF0-1135-4772-A11D-D76A39E5A0A6}"/>
                  </a:ext>
                </a:extLst>
              </p:cNvPr>
              <p:cNvPicPr/>
              <p:nvPr/>
            </p:nvPicPr>
            <p:blipFill>
              <a:blip r:embed="rId9"/>
              <a:stretch>
                <a:fillRect/>
              </a:stretch>
            </p:blipFill>
            <p:spPr>
              <a:xfrm>
                <a:off x="3674400" y="5816726"/>
                <a:ext cx="36000" cy="59400"/>
              </a:xfrm>
              <a:prstGeom prst="rect">
                <a:avLst/>
              </a:prstGeom>
            </p:spPr>
          </p:pic>
        </mc:Fallback>
      </mc:AlternateContent>
    </p:spTree>
    <p:extLst>
      <p:ext uri="{BB962C8B-B14F-4D97-AF65-F5344CB8AC3E}">
        <p14:creationId xmlns:p14="http://schemas.microsoft.com/office/powerpoint/2010/main" val="326123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8720" y="2787393"/>
            <a:ext cx="7904187"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Gill Sans" pitchFamily="50" charset="0"/>
              </a:rPr>
              <a:t>See and try techniques for virtual facilitation</a:t>
            </a:r>
          </a:p>
          <a:p>
            <a:pPr marL="742950" lvl="1" indent="-285750">
              <a:buFont typeface="Arial" panose="020B0604020202020204" pitchFamily="34" charset="0"/>
              <a:buChar char="•"/>
            </a:pPr>
            <a:r>
              <a:rPr lang="en-US" sz="3200" dirty="0">
                <a:latin typeface="Gill Sans" pitchFamily="50" charset="0"/>
              </a:rPr>
              <a:t>Technologies</a:t>
            </a:r>
          </a:p>
          <a:p>
            <a:pPr marL="742950" lvl="1" indent="-285750">
              <a:buFont typeface="Arial" panose="020B0604020202020204" pitchFamily="34" charset="0"/>
              <a:buChar char="•"/>
            </a:pPr>
            <a:r>
              <a:rPr lang="en-US" sz="3200" dirty="0">
                <a:latin typeface="Gill Sans" pitchFamily="50" charset="0"/>
              </a:rPr>
              <a:t>Best practices</a:t>
            </a:r>
          </a:p>
          <a:p>
            <a:pPr marL="285750" indent="-285750">
              <a:buFont typeface="Arial" panose="020B0604020202020204" pitchFamily="34" charset="0"/>
              <a:buChar char="•"/>
            </a:pPr>
            <a:r>
              <a:rPr lang="en-US" sz="3200" dirty="0">
                <a:latin typeface="Gill Sans" pitchFamily="50" charset="0"/>
              </a:rPr>
              <a:t>Harvest the knowledge in the “room”</a:t>
            </a:r>
          </a:p>
          <a:p>
            <a:pPr marL="285750" indent="-285750">
              <a:buFont typeface="Arial" panose="020B0604020202020204" pitchFamily="34" charset="0"/>
              <a:buChar char="•"/>
            </a:pPr>
            <a:endParaRPr lang="en-US" sz="3200" dirty="0">
              <a:latin typeface="Gill Sans" pitchFamily="50" charset="0"/>
            </a:endParaRPr>
          </a:p>
        </p:txBody>
      </p:sp>
      <mc:AlternateContent xmlns:mc="http://schemas.openxmlformats.org/markup-compatibility/2006" xmlns:p14="http://schemas.microsoft.com/office/powerpoint/2010/main">
        <mc:Choice Requires="p14">
          <p:contentPart p14:bwMode="auto" r:id="rId3">
            <p14:nvContentPartPr>
              <p14:cNvPr id="130" name="Ink 129">
                <a:extLst>
                  <a:ext uri="{FF2B5EF4-FFF2-40B4-BE49-F238E27FC236}">
                    <a16:creationId xmlns:a16="http://schemas.microsoft.com/office/drawing/2014/main" id="{0FC82DD8-09B1-461D-9751-5A414FF191C6}"/>
                  </a:ext>
                </a:extLst>
              </p14:cNvPr>
              <p14:cNvContentPartPr/>
              <p14:nvPr/>
            </p14:nvContentPartPr>
            <p14:xfrm>
              <a:off x="7022765" y="1892440"/>
              <a:ext cx="4880515" cy="4909680"/>
            </p14:xfrm>
          </p:contentPart>
        </mc:Choice>
        <mc:Fallback xmlns="">
          <p:pic>
            <p:nvPicPr>
              <p:cNvPr id="130" name="Ink 129">
                <a:extLst>
                  <a:ext uri="{FF2B5EF4-FFF2-40B4-BE49-F238E27FC236}">
                    <a16:creationId xmlns:a16="http://schemas.microsoft.com/office/drawing/2014/main" id="{0FC82DD8-09B1-461D-9751-5A414FF191C6}"/>
                  </a:ext>
                </a:extLst>
              </p:cNvPr>
              <p:cNvPicPr/>
              <p:nvPr/>
            </p:nvPicPr>
            <p:blipFill>
              <a:blip r:embed="rId4"/>
              <a:stretch>
                <a:fillRect/>
              </a:stretch>
            </p:blipFill>
            <p:spPr>
              <a:xfrm>
                <a:off x="7004766" y="1856800"/>
                <a:ext cx="4916152" cy="496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7" name="Ink 136">
                <a:extLst>
                  <a:ext uri="{FF2B5EF4-FFF2-40B4-BE49-F238E27FC236}">
                    <a16:creationId xmlns:a16="http://schemas.microsoft.com/office/drawing/2014/main" id="{6547CE8A-3A5D-47C6-A1E5-FF1500BEA1BF}"/>
                  </a:ext>
                </a:extLst>
              </p14:cNvPr>
              <p14:cNvContentPartPr/>
              <p14:nvPr/>
            </p14:nvContentPartPr>
            <p14:xfrm>
              <a:off x="827520" y="913526"/>
              <a:ext cx="1367640" cy="1046160"/>
            </p14:xfrm>
          </p:contentPart>
        </mc:Choice>
        <mc:Fallback xmlns="">
          <p:pic>
            <p:nvPicPr>
              <p:cNvPr id="137" name="Ink 136">
                <a:extLst>
                  <a:ext uri="{FF2B5EF4-FFF2-40B4-BE49-F238E27FC236}">
                    <a16:creationId xmlns:a16="http://schemas.microsoft.com/office/drawing/2014/main" id="{6547CE8A-3A5D-47C6-A1E5-FF1500BEA1BF}"/>
                  </a:ext>
                </a:extLst>
              </p:cNvPr>
              <p:cNvPicPr/>
              <p:nvPr/>
            </p:nvPicPr>
            <p:blipFill>
              <a:blip r:embed="rId6"/>
              <a:stretch>
                <a:fillRect/>
              </a:stretch>
            </p:blipFill>
            <p:spPr>
              <a:xfrm>
                <a:off x="791880" y="877526"/>
                <a:ext cx="143928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0" name="Ink 159">
                <a:extLst>
                  <a:ext uri="{FF2B5EF4-FFF2-40B4-BE49-F238E27FC236}">
                    <a16:creationId xmlns:a16="http://schemas.microsoft.com/office/drawing/2014/main" id="{8017FFF7-CEF2-4290-97A1-11EB9070B1CD}"/>
                  </a:ext>
                </a:extLst>
              </p14:cNvPr>
              <p14:cNvContentPartPr/>
              <p14:nvPr/>
            </p14:nvContentPartPr>
            <p14:xfrm>
              <a:off x="4319160" y="764486"/>
              <a:ext cx="973800" cy="1033920"/>
            </p14:xfrm>
          </p:contentPart>
        </mc:Choice>
        <mc:Fallback xmlns="">
          <p:pic>
            <p:nvPicPr>
              <p:cNvPr id="160" name="Ink 159">
                <a:extLst>
                  <a:ext uri="{FF2B5EF4-FFF2-40B4-BE49-F238E27FC236}">
                    <a16:creationId xmlns:a16="http://schemas.microsoft.com/office/drawing/2014/main" id="{8017FFF7-CEF2-4290-97A1-11EB9070B1CD}"/>
                  </a:ext>
                </a:extLst>
              </p:cNvPr>
              <p:cNvPicPr/>
              <p:nvPr/>
            </p:nvPicPr>
            <p:blipFill>
              <a:blip r:embed="rId8"/>
              <a:stretch>
                <a:fillRect/>
              </a:stretch>
            </p:blipFill>
            <p:spPr>
              <a:xfrm>
                <a:off x="4283520" y="728486"/>
                <a:ext cx="1045440" cy="110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2" name="Ink 161">
                <a:extLst>
                  <a:ext uri="{FF2B5EF4-FFF2-40B4-BE49-F238E27FC236}">
                    <a16:creationId xmlns:a16="http://schemas.microsoft.com/office/drawing/2014/main" id="{0AA74A5B-CA83-459E-943A-06FB2CD58EFC}"/>
                  </a:ext>
                </a:extLst>
              </p14:cNvPr>
              <p14:cNvContentPartPr/>
              <p14:nvPr/>
            </p14:nvContentPartPr>
            <p14:xfrm>
              <a:off x="2428800" y="765206"/>
              <a:ext cx="1681920" cy="1118880"/>
            </p14:xfrm>
          </p:contentPart>
        </mc:Choice>
        <mc:Fallback xmlns="">
          <p:pic>
            <p:nvPicPr>
              <p:cNvPr id="162" name="Ink 161">
                <a:extLst>
                  <a:ext uri="{FF2B5EF4-FFF2-40B4-BE49-F238E27FC236}">
                    <a16:creationId xmlns:a16="http://schemas.microsoft.com/office/drawing/2014/main" id="{0AA74A5B-CA83-459E-943A-06FB2CD58EFC}"/>
                  </a:ext>
                </a:extLst>
              </p:cNvPr>
              <p:cNvPicPr/>
              <p:nvPr/>
            </p:nvPicPr>
            <p:blipFill>
              <a:blip r:embed="rId10"/>
              <a:stretch>
                <a:fillRect/>
              </a:stretch>
            </p:blipFill>
            <p:spPr>
              <a:xfrm>
                <a:off x="2392800" y="729206"/>
                <a:ext cx="1753560" cy="119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4" name="Ink 163">
                <a:extLst>
                  <a:ext uri="{FF2B5EF4-FFF2-40B4-BE49-F238E27FC236}">
                    <a16:creationId xmlns:a16="http://schemas.microsoft.com/office/drawing/2014/main" id="{15E058AA-7B8E-4AF6-BEC7-9E4A5376E55A}"/>
                  </a:ext>
                </a:extLst>
              </p14:cNvPr>
              <p14:cNvContentPartPr/>
              <p14:nvPr/>
            </p14:nvContentPartPr>
            <p14:xfrm>
              <a:off x="5480520" y="826406"/>
              <a:ext cx="368640" cy="897840"/>
            </p14:xfrm>
          </p:contentPart>
        </mc:Choice>
        <mc:Fallback xmlns="">
          <p:pic>
            <p:nvPicPr>
              <p:cNvPr id="164" name="Ink 163">
                <a:extLst>
                  <a:ext uri="{FF2B5EF4-FFF2-40B4-BE49-F238E27FC236}">
                    <a16:creationId xmlns:a16="http://schemas.microsoft.com/office/drawing/2014/main" id="{15E058AA-7B8E-4AF6-BEC7-9E4A5376E55A}"/>
                  </a:ext>
                </a:extLst>
              </p:cNvPr>
              <p:cNvPicPr/>
              <p:nvPr/>
            </p:nvPicPr>
            <p:blipFill>
              <a:blip r:embed="rId12"/>
              <a:stretch>
                <a:fillRect/>
              </a:stretch>
            </p:blipFill>
            <p:spPr>
              <a:xfrm>
                <a:off x="5444880" y="790766"/>
                <a:ext cx="440280" cy="969480"/>
              </a:xfrm>
              <a:prstGeom prst="rect">
                <a:avLst/>
              </a:prstGeom>
            </p:spPr>
          </p:pic>
        </mc:Fallback>
      </mc:AlternateContent>
    </p:spTree>
    <p:extLst>
      <p:ext uri="{BB962C8B-B14F-4D97-AF65-F5344CB8AC3E}">
        <p14:creationId xmlns:p14="http://schemas.microsoft.com/office/powerpoint/2010/main" val="335333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D4F53-A17A-4907-8AC1-C15FE4019C02}"/>
              </a:ext>
            </a:extLst>
          </p:cNvPr>
          <p:cNvSpPr>
            <a:spLocks noGrp="1"/>
          </p:cNvSpPr>
          <p:nvPr>
            <p:ph idx="1"/>
          </p:nvPr>
        </p:nvSpPr>
        <p:spPr>
          <a:xfrm>
            <a:off x="838200" y="1825625"/>
            <a:ext cx="4186646" cy="4705804"/>
          </a:xfrm>
        </p:spPr>
        <p:txBody>
          <a:bodyPr>
            <a:normAutofit fontScale="92500" lnSpcReduction="10000"/>
          </a:bodyPr>
          <a:lstStyle/>
          <a:p>
            <a:r>
              <a:rPr lang="en-US" dirty="0"/>
              <a:t>You can choose to be on CRUISE CONTROL or TAKE THE WHEEL</a:t>
            </a:r>
          </a:p>
          <a:p>
            <a:pPr lvl="1"/>
            <a:r>
              <a:rPr lang="en-US" dirty="0"/>
              <a:t>Watch and observe OR try things out</a:t>
            </a:r>
          </a:p>
          <a:p>
            <a:r>
              <a:rPr lang="en-US" dirty="0"/>
              <a:t>We’re going to be switching between different tools and windows</a:t>
            </a:r>
          </a:p>
          <a:p>
            <a:pPr lvl="1"/>
            <a:r>
              <a:rPr lang="en-US" dirty="0"/>
              <a:t>It might be clunky! </a:t>
            </a:r>
          </a:p>
          <a:p>
            <a:r>
              <a:rPr lang="en-US" dirty="0"/>
              <a:t>We’re going to be on the BALCONY and the DANCEFLOOR</a:t>
            </a:r>
          </a:p>
          <a:p>
            <a:r>
              <a:rPr lang="en-US" dirty="0"/>
              <a:t>Others…?</a:t>
            </a:r>
          </a:p>
        </p:txBody>
      </p:sp>
      <mc:AlternateContent xmlns:mc="http://schemas.openxmlformats.org/markup-compatibility/2006" xmlns:p14="http://schemas.microsoft.com/office/powerpoint/2010/main">
        <mc:Choice Requires="p14">
          <p:contentPart p14:bwMode="auto" r:id="rId2">
            <p14:nvContentPartPr>
              <p14:cNvPr id="310" name="Ink 309">
                <a:extLst>
                  <a:ext uri="{FF2B5EF4-FFF2-40B4-BE49-F238E27FC236}">
                    <a16:creationId xmlns:a16="http://schemas.microsoft.com/office/drawing/2014/main" id="{90044EC9-61E3-41E8-94B8-2DE631DA4589}"/>
                  </a:ext>
                </a:extLst>
              </p14:cNvPr>
              <p14:cNvContentPartPr/>
              <p14:nvPr/>
            </p14:nvContentPartPr>
            <p14:xfrm>
              <a:off x="1112640" y="531206"/>
              <a:ext cx="9193680" cy="6099130"/>
            </p14:xfrm>
          </p:contentPart>
        </mc:Choice>
        <mc:Fallback xmlns="">
          <p:pic>
            <p:nvPicPr>
              <p:cNvPr id="310" name="Ink 309">
                <a:extLst>
                  <a:ext uri="{FF2B5EF4-FFF2-40B4-BE49-F238E27FC236}">
                    <a16:creationId xmlns:a16="http://schemas.microsoft.com/office/drawing/2014/main" id="{90044EC9-61E3-41E8-94B8-2DE631DA4589}"/>
                  </a:ext>
                </a:extLst>
              </p:cNvPr>
              <p:cNvPicPr/>
              <p:nvPr/>
            </p:nvPicPr>
            <p:blipFill>
              <a:blip r:embed="rId3"/>
              <a:stretch>
                <a:fillRect/>
              </a:stretch>
            </p:blipFill>
            <p:spPr>
              <a:xfrm>
                <a:off x="1076640" y="495206"/>
                <a:ext cx="9238320" cy="6143770"/>
              </a:xfrm>
              <a:prstGeom prst="rect">
                <a:avLst/>
              </a:prstGeom>
            </p:spPr>
          </p:pic>
        </mc:Fallback>
      </mc:AlternateContent>
    </p:spTree>
    <p:extLst>
      <p:ext uri="{BB962C8B-B14F-4D97-AF65-F5344CB8AC3E}">
        <p14:creationId xmlns:p14="http://schemas.microsoft.com/office/powerpoint/2010/main" val="422710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25CDD-E670-4B20-A86F-44BE76B4AFC2}"/>
              </a:ext>
            </a:extLst>
          </p:cNvPr>
          <p:cNvSpPr>
            <a:spLocks noGrp="1"/>
          </p:cNvSpPr>
          <p:nvPr>
            <p:ph sz="half" idx="1"/>
          </p:nvPr>
        </p:nvSpPr>
        <p:spPr>
          <a:xfrm>
            <a:off x="838200" y="2882537"/>
            <a:ext cx="5181600" cy="3294426"/>
          </a:xfrm>
        </p:spPr>
        <p:txBody>
          <a:bodyPr>
            <a:normAutofit fontScale="70000" lnSpcReduction="20000"/>
          </a:bodyPr>
          <a:lstStyle/>
          <a:p>
            <a:pPr marL="0" indent="0">
              <a:buNone/>
            </a:pPr>
            <a:r>
              <a:rPr lang="en-US" b="1" dirty="0"/>
              <a:t>House-keeping</a:t>
            </a:r>
          </a:p>
          <a:p>
            <a:r>
              <a:rPr lang="en-US" dirty="0"/>
              <a:t>Can you hear/see? </a:t>
            </a:r>
          </a:p>
          <a:p>
            <a:r>
              <a:rPr lang="en-US" dirty="0"/>
              <a:t>If booted out, dial/click back in </a:t>
            </a:r>
          </a:p>
          <a:p>
            <a:r>
              <a:rPr lang="en-US" dirty="0"/>
              <a:t>We are recording </a:t>
            </a:r>
          </a:p>
          <a:p>
            <a:r>
              <a:rPr lang="en-US" dirty="0"/>
              <a:t>Mute when not talking:</a:t>
            </a:r>
          </a:p>
          <a:p>
            <a:pPr lvl="1"/>
            <a:r>
              <a:rPr lang="en-US" dirty="0"/>
              <a:t>To speak, you can click “Unmute” or hit *6 on your phone</a:t>
            </a:r>
          </a:p>
          <a:p>
            <a:pPr lvl="1"/>
            <a:r>
              <a:rPr lang="en-US" dirty="0"/>
              <a:t>You’ll be on mute by default</a:t>
            </a:r>
          </a:p>
          <a:p>
            <a:r>
              <a:rPr lang="en-US" dirty="0"/>
              <a:t>Use chat to ask questions and get links</a:t>
            </a:r>
          </a:p>
          <a:p>
            <a:r>
              <a:rPr lang="en-US" dirty="0"/>
              <a:t>In the upper right, there’s Speaker View and Gallery View. </a:t>
            </a:r>
          </a:p>
        </p:txBody>
      </p:sp>
      <p:pic>
        <p:nvPicPr>
          <p:cNvPr id="5" name="Picture 4">
            <a:extLst>
              <a:ext uri="{FF2B5EF4-FFF2-40B4-BE49-F238E27FC236}">
                <a16:creationId xmlns:a16="http://schemas.microsoft.com/office/drawing/2014/main" id="{EA1CC815-FEBE-4DD8-883B-1CF53002A107}"/>
              </a:ext>
            </a:extLst>
          </p:cNvPr>
          <p:cNvPicPr>
            <a:picLocks noChangeAspect="1"/>
          </p:cNvPicPr>
          <p:nvPr/>
        </p:nvPicPr>
        <p:blipFill>
          <a:blip r:embed="rId2"/>
          <a:stretch>
            <a:fillRect/>
          </a:stretch>
        </p:blipFill>
        <p:spPr>
          <a:xfrm>
            <a:off x="838200" y="1834651"/>
            <a:ext cx="8515350" cy="523875"/>
          </a:xfrm>
          <a:prstGeom prst="rect">
            <a:avLst/>
          </a:prstGeom>
        </p:spPr>
      </p:pic>
      <mc:AlternateContent xmlns:mc="http://schemas.openxmlformats.org/markup-compatibility/2006" xmlns:p14="http://schemas.microsoft.com/office/powerpoint/2010/main">
        <mc:Choice Requires="p14">
          <p:contentPart p14:bwMode="auto" r:id="rId3">
            <p14:nvContentPartPr>
              <p14:cNvPr id="120" name="Ink 119">
                <a:extLst>
                  <a:ext uri="{FF2B5EF4-FFF2-40B4-BE49-F238E27FC236}">
                    <a16:creationId xmlns:a16="http://schemas.microsoft.com/office/drawing/2014/main" id="{45289188-9B05-47E9-90DE-40166AB718B5}"/>
                  </a:ext>
                </a:extLst>
              </p14:cNvPr>
              <p14:cNvContentPartPr/>
              <p14:nvPr/>
            </p14:nvContentPartPr>
            <p14:xfrm>
              <a:off x="373920" y="703340"/>
              <a:ext cx="2026800" cy="3877920"/>
            </p14:xfrm>
          </p:contentPart>
        </mc:Choice>
        <mc:Fallback xmlns="">
          <p:pic>
            <p:nvPicPr>
              <p:cNvPr id="120" name="Ink 119">
                <a:extLst>
                  <a:ext uri="{FF2B5EF4-FFF2-40B4-BE49-F238E27FC236}">
                    <a16:creationId xmlns:a16="http://schemas.microsoft.com/office/drawing/2014/main" id="{45289188-9B05-47E9-90DE-40166AB718B5}"/>
                  </a:ext>
                </a:extLst>
              </p:cNvPr>
              <p:cNvPicPr/>
              <p:nvPr/>
            </p:nvPicPr>
            <p:blipFill>
              <a:blip r:embed="rId4"/>
              <a:stretch>
                <a:fillRect/>
              </a:stretch>
            </p:blipFill>
            <p:spPr>
              <a:xfrm>
                <a:off x="355920" y="667340"/>
                <a:ext cx="2080440" cy="393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6" name="Ink 145">
                <a:extLst>
                  <a:ext uri="{FF2B5EF4-FFF2-40B4-BE49-F238E27FC236}">
                    <a16:creationId xmlns:a16="http://schemas.microsoft.com/office/drawing/2014/main" id="{F74908D8-A029-4C1E-8191-A75012654E84}"/>
                  </a:ext>
                </a:extLst>
              </p14:cNvPr>
              <p14:cNvContentPartPr/>
              <p14:nvPr/>
            </p14:nvContentPartPr>
            <p14:xfrm>
              <a:off x="2838840" y="610406"/>
              <a:ext cx="8682840" cy="5566680"/>
            </p14:xfrm>
          </p:contentPart>
        </mc:Choice>
        <mc:Fallback xmlns="">
          <p:pic>
            <p:nvPicPr>
              <p:cNvPr id="146" name="Ink 145">
                <a:extLst>
                  <a:ext uri="{FF2B5EF4-FFF2-40B4-BE49-F238E27FC236}">
                    <a16:creationId xmlns:a16="http://schemas.microsoft.com/office/drawing/2014/main" id="{F74908D8-A029-4C1E-8191-A75012654E84}"/>
                  </a:ext>
                </a:extLst>
              </p:cNvPr>
              <p:cNvPicPr/>
              <p:nvPr/>
            </p:nvPicPr>
            <p:blipFill>
              <a:blip r:embed="rId6"/>
              <a:stretch>
                <a:fillRect/>
              </a:stretch>
            </p:blipFill>
            <p:spPr>
              <a:xfrm>
                <a:off x="2802840" y="574406"/>
                <a:ext cx="8754480" cy="5638320"/>
              </a:xfrm>
              <a:prstGeom prst="rect">
                <a:avLst/>
              </a:prstGeom>
            </p:spPr>
          </p:pic>
        </mc:Fallback>
      </mc:AlternateContent>
    </p:spTree>
    <p:extLst>
      <p:ext uri="{BB962C8B-B14F-4D97-AF65-F5344CB8AC3E}">
        <p14:creationId xmlns:p14="http://schemas.microsoft.com/office/powerpoint/2010/main" val="414972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8" name="Ink 77">
                <a:extLst>
                  <a:ext uri="{FF2B5EF4-FFF2-40B4-BE49-F238E27FC236}">
                    <a16:creationId xmlns:a16="http://schemas.microsoft.com/office/drawing/2014/main" id="{D3A8D2A2-04A6-48DF-B0AE-5E738739E337}"/>
                  </a:ext>
                </a:extLst>
              </p14:cNvPr>
              <p14:cNvContentPartPr/>
              <p14:nvPr/>
            </p14:nvContentPartPr>
            <p14:xfrm>
              <a:off x="1120920" y="4495166"/>
              <a:ext cx="397080" cy="484200"/>
            </p14:xfrm>
          </p:contentPart>
        </mc:Choice>
        <mc:Fallback xmlns="">
          <p:pic>
            <p:nvPicPr>
              <p:cNvPr id="78" name="Ink 77">
                <a:extLst>
                  <a:ext uri="{FF2B5EF4-FFF2-40B4-BE49-F238E27FC236}">
                    <a16:creationId xmlns:a16="http://schemas.microsoft.com/office/drawing/2014/main" id="{D3A8D2A2-04A6-48DF-B0AE-5E738739E337}"/>
                  </a:ext>
                </a:extLst>
              </p:cNvPr>
              <p:cNvPicPr/>
              <p:nvPr/>
            </p:nvPicPr>
            <p:blipFill>
              <a:blip r:embed="rId3"/>
              <a:stretch>
                <a:fillRect/>
              </a:stretch>
            </p:blipFill>
            <p:spPr>
              <a:xfrm>
                <a:off x="1085312" y="4459499"/>
                <a:ext cx="468655" cy="55589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5" name="Ink 214">
                <a:extLst>
                  <a:ext uri="{FF2B5EF4-FFF2-40B4-BE49-F238E27FC236}">
                    <a16:creationId xmlns:a16="http://schemas.microsoft.com/office/drawing/2014/main" id="{6B47CA87-038A-47B0-A87D-F547A584EF0B}"/>
                  </a:ext>
                </a:extLst>
              </p14:cNvPr>
              <p14:cNvContentPartPr/>
              <p14:nvPr/>
            </p14:nvContentPartPr>
            <p14:xfrm>
              <a:off x="1114440" y="270206"/>
              <a:ext cx="10485720" cy="4084200"/>
            </p14:xfrm>
          </p:contentPart>
        </mc:Choice>
        <mc:Fallback xmlns="">
          <p:pic>
            <p:nvPicPr>
              <p:cNvPr id="215" name="Ink 214">
                <a:extLst>
                  <a:ext uri="{FF2B5EF4-FFF2-40B4-BE49-F238E27FC236}">
                    <a16:creationId xmlns:a16="http://schemas.microsoft.com/office/drawing/2014/main" id="{6B47CA87-038A-47B0-A87D-F547A584EF0B}"/>
                  </a:ext>
                </a:extLst>
              </p:cNvPr>
              <p:cNvPicPr/>
              <p:nvPr/>
            </p:nvPicPr>
            <p:blipFill>
              <a:blip r:embed="rId5"/>
              <a:stretch>
                <a:fillRect/>
              </a:stretch>
            </p:blipFill>
            <p:spPr>
              <a:xfrm>
                <a:off x="1078440" y="252566"/>
                <a:ext cx="10557360" cy="411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6" name="Ink 225">
                <a:extLst>
                  <a:ext uri="{FF2B5EF4-FFF2-40B4-BE49-F238E27FC236}">
                    <a16:creationId xmlns:a16="http://schemas.microsoft.com/office/drawing/2014/main" id="{63DE581B-78B0-4365-97EE-615303DDA195}"/>
                  </a:ext>
                </a:extLst>
              </p14:cNvPr>
              <p14:cNvContentPartPr/>
              <p14:nvPr/>
            </p14:nvContentPartPr>
            <p14:xfrm>
              <a:off x="1845600" y="4719806"/>
              <a:ext cx="969840" cy="356760"/>
            </p14:xfrm>
          </p:contentPart>
        </mc:Choice>
        <mc:Fallback xmlns="">
          <p:pic>
            <p:nvPicPr>
              <p:cNvPr id="226" name="Ink 225">
                <a:extLst>
                  <a:ext uri="{FF2B5EF4-FFF2-40B4-BE49-F238E27FC236}">
                    <a16:creationId xmlns:a16="http://schemas.microsoft.com/office/drawing/2014/main" id="{63DE581B-78B0-4365-97EE-615303DDA195}"/>
                  </a:ext>
                </a:extLst>
              </p:cNvPr>
              <p:cNvPicPr/>
              <p:nvPr/>
            </p:nvPicPr>
            <p:blipFill>
              <a:blip r:embed="rId7"/>
              <a:stretch>
                <a:fillRect/>
              </a:stretch>
            </p:blipFill>
            <p:spPr>
              <a:xfrm>
                <a:off x="1827953" y="4702166"/>
                <a:ext cx="1005493"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7" name="Ink 226">
                <a:extLst>
                  <a:ext uri="{FF2B5EF4-FFF2-40B4-BE49-F238E27FC236}">
                    <a16:creationId xmlns:a16="http://schemas.microsoft.com/office/drawing/2014/main" id="{2B742C39-30F4-453A-B0D6-DC7F24B4449C}"/>
                  </a:ext>
                </a:extLst>
              </p14:cNvPr>
              <p14:cNvContentPartPr/>
              <p14:nvPr/>
            </p14:nvContentPartPr>
            <p14:xfrm>
              <a:off x="3093360" y="4793966"/>
              <a:ext cx="240840" cy="201240"/>
            </p14:xfrm>
          </p:contentPart>
        </mc:Choice>
        <mc:Fallback xmlns="">
          <p:pic>
            <p:nvPicPr>
              <p:cNvPr id="227" name="Ink 226">
                <a:extLst>
                  <a:ext uri="{FF2B5EF4-FFF2-40B4-BE49-F238E27FC236}">
                    <a16:creationId xmlns:a16="http://schemas.microsoft.com/office/drawing/2014/main" id="{2B742C39-30F4-453A-B0D6-DC7F24B4449C}"/>
                  </a:ext>
                </a:extLst>
              </p:cNvPr>
              <p:cNvPicPr/>
              <p:nvPr/>
            </p:nvPicPr>
            <p:blipFill>
              <a:blip r:embed="rId9"/>
              <a:stretch>
                <a:fillRect/>
              </a:stretch>
            </p:blipFill>
            <p:spPr>
              <a:xfrm>
                <a:off x="3075360" y="4775966"/>
                <a:ext cx="276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0" name="Ink 239">
                <a:extLst>
                  <a:ext uri="{FF2B5EF4-FFF2-40B4-BE49-F238E27FC236}">
                    <a16:creationId xmlns:a16="http://schemas.microsoft.com/office/drawing/2014/main" id="{B540B2F2-D3E6-4FB6-8755-32EA0EC43AF9}"/>
                  </a:ext>
                </a:extLst>
              </p14:cNvPr>
              <p14:cNvContentPartPr/>
              <p14:nvPr/>
            </p14:nvContentPartPr>
            <p14:xfrm>
              <a:off x="3576480" y="4575806"/>
              <a:ext cx="1037520" cy="410400"/>
            </p14:xfrm>
          </p:contentPart>
        </mc:Choice>
        <mc:Fallback xmlns="">
          <p:pic>
            <p:nvPicPr>
              <p:cNvPr id="240" name="Ink 239">
                <a:extLst>
                  <a:ext uri="{FF2B5EF4-FFF2-40B4-BE49-F238E27FC236}">
                    <a16:creationId xmlns:a16="http://schemas.microsoft.com/office/drawing/2014/main" id="{B540B2F2-D3E6-4FB6-8755-32EA0EC43AF9}"/>
                  </a:ext>
                </a:extLst>
              </p:cNvPr>
              <p:cNvPicPr/>
              <p:nvPr/>
            </p:nvPicPr>
            <p:blipFill>
              <a:blip r:embed="rId11"/>
              <a:stretch>
                <a:fillRect/>
              </a:stretch>
            </p:blipFill>
            <p:spPr>
              <a:xfrm>
                <a:off x="3558480" y="4557822"/>
                <a:ext cx="1073160" cy="44600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0" name="Ink 259">
                <a:extLst>
                  <a:ext uri="{FF2B5EF4-FFF2-40B4-BE49-F238E27FC236}">
                    <a16:creationId xmlns:a16="http://schemas.microsoft.com/office/drawing/2014/main" id="{B4A4F9AB-79E2-4AEC-9CFD-059E346A48F3}"/>
                  </a:ext>
                </a:extLst>
              </p14:cNvPr>
              <p14:cNvContentPartPr/>
              <p14:nvPr/>
            </p14:nvContentPartPr>
            <p14:xfrm>
              <a:off x="4889400" y="4737086"/>
              <a:ext cx="2150640" cy="243000"/>
            </p14:xfrm>
          </p:contentPart>
        </mc:Choice>
        <mc:Fallback xmlns="">
          <p:pic>
            <p:nvPicPr>
              <p:cNvPr id="260" name="Ink 259">
                <a:extLst>
                  <a:ext uri="{FF2B5EF4-FFF2-40B4-BE49-F238E27FC236}">
                    <a16:creationId xmlns:a16="http://schemas.microsoft.com/office/drawing/2014/main" id="{B4A4F9AB-79E2-4AEC-9CFD-059E346A48F3}"/>
                  </a:ext>
                </a:extLst>
              </p:cNvPr>
              <p:cNvPicPr/>
              <p:nvPr/>
            </p:nvPicPr>
            <p:blipFill>
              <a:blip r:embed="rId13"/>
              <a:stretch>
                <a:fillRect/>
              </a:stretch>
            </p:blipFill>
            <p:spPr>
              <a:xfrm>
                <a:off x="4871760" y="4719446"/>
                <a:ext cx="2186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4" name="Ink 263">
                <a:extLst>
                  <a:ext uri="{FF2B5EF4-FFF2-40B4-BE49-F238E27FC236}">
                    <a16:creationId xmlns:a16="http://schemas.microsoft.com/office/drawing/2014/main" id="{60DF784B-990E-43C2-AAFB-3EF46870E067}"/>
                  </a:ext>
                </a:extLst>
              </p14:cNvPr>
              <p14:cNvContentPartPr/>
              <p14:nvPr/>
            </p14:nvContentPartPr>
            <p14:xfrm>
              <a:off x="7290600" y="4489766"/>
              <a:ext cx="390600" cy="451080"/>
            </p14:xfrm>
          </p:contentPart>
        </mc:Choice>
        <mc:Fallback xmlns="">
          <p:pic>
            <p:nvPicPr>
              <p:cNvPr id="264" name="Ink 263">
                <a:extLst>
                  <a:ext uri="{FF2B5EF4-FFF2-40B4-BE49-F238E27FC236}">
                    <a16:creationId xmlns:a16="http://schemas.microsoft.com/office/drawing/2014/main" id="{60DF784B-990E-43C2-AAFB-3EF46870E067}"/>
                  </a:ext>
                </a:extLst>
              </p:cNvPr>
              <p:cNvPicPr/>
              <p:nvPr/>
            </p:nvPicPr>
            <p:blipFill>
              <a:blip r:embed="rId15"/>
              <a:stretch>
                <a:fillRect/>
              </a:stretch>
            </p:blipFill>
            <p:spPr>
              <a:xfrm>
                <a:off x="7272944" y="4472126"/>
                <a:ext cx="426273"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0" name="Ink 279">
                <a:extLst>
                  <a:ext uri="{FF2B5EF4-FFF2-40B4-BE49-F238E27FC236}">
                    <a16:creationId xmlns:a16="http://schemas.microsoft.com/office/drawing/2014/main" id="{0FB85BB2-8407-40E4-911B-8F302D4B50CB}"/>
                  </a:ext>
                </a:extLst>
              </p14:cNvPr>
              <p14:cNvContentPartPr/>
              <p14:nvPr/>
            </p14:nvContentPartPr>
            <p14:xfrm>
              <a:off x="7895400" y="4687046"/>
              <a:ext cx="1794960" cy="375840"/>
            </p14:xfrm>
          </p:contentPart>
        </mc:Choice>
        <mc:Fallback xmlns="">
          <p:pic>
            <p:nvPicPr>
              <p:cNvPr id="280" name="Ink 279">
                <a:extLst>
                  <a:ext uri="{FF2B5EF4-FFF2-40B4-BE49-F238E27FC236}">
                    <a16:creationId xmlns:a16="http://schemas.microsoft.com/office/drawing/2014/main" id="{0FB85BB2-8407-40E4-911B-8F302D4B50CB}"/>
                  </a:ext>
                </a:extLst>
              </p:cNvPr>
              <p:cNvPicPr/>
              <p:nvPr/>
            </p:nvPicPr>
            <p:blipFill>
              <a:blip r:embed="rId17"/>
              <a:stretch>
                <a:fillRect/>
              </a:stretch>
            </p:blipFill>
            <p:spPr>
              <a:xfrm>
                <a:off x="7877760" y="4669046"/>
                <a:ext cx="183060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8" name="Ink 317">
                <a:extLst>
                  <a:ext uri="{FF2B5EF4-FFF2-40B4-BE49-F238E27FC236}">
                    <a16:creationId xmlns:a16="http://schemas.microsoft.com/office/drawing/2014/main" id="{9D3D2E20-34E6-430B-8631-24554F37BD11}"/>
                  </a:ext>
                </a:extLst>
              </p14:cNvPr>
              <p14:cNvContentPartPr/>
              <p14:nvPr/>
            </p14:nvContentPartPr>
            <p14:xfrm>
              <a:off x="1377600" y="5422166"/>
              <a:ext cx="3151080" cy="1069200"/>
            </p14:xfrm>
          </p:contentPart>
        </mc:Choice>
        <mc:Fallback xmlns="">
          <p:pic>
            <p:nvPicPr>
              <p:cNvPr id="318" name="Ink 317">
                <a:extLst>
                  <a:ext uri="{FF2B5EF4-FFF2-40B4-BE49-F238E27FC236}">
                    <a16:creationId xmlns:a16="http://schemas.microsoft.com/office/drawing/2014/main" id="{9D3D2E20-34E6-430B-8631-24554F37BD11}"/>
                  </a:ext>
                </a:extLst>
              </p:cNvPr>
              <p:cNvPicPr/>
              <p:nvPr/>
            </p:nvPicPr>
            <p:blipFill>
              <a:blip r:embed="rId19"/>
              <a:stretch>
                <a:fillRect/>
              </a:stretch>
            </p:blipFill>
            <p:spPr>
              <a:xfrm>
                <a:off x="1359960" y="5404172"/>
                <a:ext cx="3186720" cy="1122822"/>
              </a:xfrm>
              <a:prstGeom prst="rect">
                <a:avLst/>
              </a:prstGeom>
            </p:spPr>
          </p:pic>
        </mc:Fallback>
      </mc:AlternateContent>
    </p:spTree>
    <p:extLst>
      <p:ext uri="{BB962C8B-B14F-4D97-AF65-F5344CB8AC3E}">
        <p14:creationId xmlns:p14="http://schemas.microsoft.com/office/powerpoint/2010/main" val="411397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D4F53-A17A-4907-8AC1-C15FE4019C02}"/>
              </a:ext>
            </a:extLst>
          </p:cNvPr>
          <p:cNvSpPr>
            <a:spLocks noGrp="1"/>
          </p:cNvSpPr>
          <p:nvPr>
            <p:ph idx="1"/>
          </p:nvPr>
        </p:nvSpPr>
        <p:spPr>
          <a:xfrm>
            <a:off x="838200" y="1825625"/>
            <a:ext cx="5519057" cy="4351338"/>
          </a:xfrm>
        </p:spPr>
        <p:txBody>
          <a:bodyPr>
            <a:normAutofit/>
          </a:bodyPr>
          <a:lstStyle/>
          <a:p>
            <a:r>
              <a:rPr lang="en-US" dirty="0"/>
              <a:t>Please check your chat window for a link to </a:t>
            </a:r>
            <a:r>
              <a:rPr lang="en-US" dirty="0" err="1"/>
              <a:t>BoardThing</a:t>
            </a:r>
            <a:r>
              <a:rPr lang="en-US" dirty="0"/>
              <a:t>:</a:t>
            </a:r>
          </a:p>
          <a:p>
            <a:pPr lvl="1"/>
            <a:r>
              <a:rPr lang="en-US" sz="1600" i="1" dirty="0">
                <a:hlinkClick r:id="rId2"/>
              </a:rPr>
              <a:t>https://boardthing.com/board/5a3969a0af0a2c060f798aab</a:t>
            </a:r>
            <a:endParaRPr lang="en-US" sz="1600" i="1" dirty="0"/>
          </a:p>
          <a:p>
            <a:r>
              <a:rPr lang="en-US" dirty="0"/>
              <a:t>You do NOT have to register: select enter as guest</a:t>
            </a:r>
          </a:p>
          <a:p>
            <a:r>
              <a:rPr lang="en-US" dirty="0"/>
              <a:t>Double-click anywhere in the white space to create a sticky note</a:t>
            </a:r>
          </a:p>
          <a:p>
            <a:r>
              <a:rPr lang="en-US" dirty="0"/>
              <a:t>Type your NAME and what you CALL YOURSELF (Facilitator? Instructor? Consultant? Etc.)</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C8104A1A-EE55-4771-851D-9723334CC074}"/>
                  </a:ext>
                </a:extLst>
              </p14:cNvPr>
              <p14:cNvContentPartPr/>
              <p14:nvPr/>
            </p14:nvContentPartPr>
            <p14:xfrm>
              <a:off x="1029840" y="592046"/>
              <a:ext cx="1428120" cy="800280"/>
            </p14:xfrm>
          </p:contentPart>
        </mc:Choice>
        <mc:Fallback xmlns="">
          <p:pic>
            <p:nvPicPr>
              <p:cNvPr id="11" name="Ink 10">
                <a:extLst>
                  <a:ext uri="{FF2B5EF4-FFF2-40B4-BE49-F238E27FC236}">
                    <a16:creationId xmlns:a16="http://schemas.microsoft.com/office/drawing/2014/main" id="{C8104A1A-EE55-4771-851D-9723334CC074}"/>
                  </a:ext>
                </a:extLst>
              </p:cNvPr>
              <p:cNvPicPr/>
              <p:nvPr/>
            </p:nvPicPr>
            <p:blipFill>
              <a:blip r:embed="rId4"/>
              <a:stretch>
                <a:fillRect/>
              </a:stretch>
            </p:blipFill>
            <p:spPr>
              <a:xfrm>
                <a:off x="994200" y="556046"/>
                <a:ext cx="149976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0C65C489-5F2A-4249-A46E-117BBE693437}"/>
                  </a:ext>
                </a:extLst>
              </p14:cNvPr>
              <p14:cNvContentPartPr/>
              <p14:nvPr/>
            </p14:nvContentPartPr>
            <p14:xfrm>
              <a:off x="2621040" y="426446"/>
              <a:ext cx="428760" cy="810360"/>
            </p14:xfrm>
          </p:contentPart>
        </mc:Choice>
        <mc:Fallback xmlns="">
          <p:pic>
            <p:nvPicPr>
              <p:cNvPr id="14" name="Ink 13">
                <a:extLst>
                  <a:ext uri="{FF2B5EF4-FFF2-40B4-BE49-F238E27FC236}">
                    <a16:creationId xmlns:a16="http://schemas.microsoft.com/office/drawing/2014/main" id="{0C65C489-5F2A-4249-A46E-117BBE693437}"/>
                  </a:ext>
                </a:extLst>
              </p:cNvPr>
              <p:cNvPicPr/>
              <p:nvPr/>
            </p:nvPicPr>
            <p:blipFill>
              <a:blip r:embed="rId6"/>
              <a:stretch>
                <a:fillRect/>
              </a:stretch>
            </p:blipFill>
            <p:spPr>
              <a:xfrm>
                <a:off x="2585400" y="390790"/>
                <a:ext cx="500400" cy="88203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ED74C7CC-9C18-49F0-84E2-EC2E74468F0C}"/>
                  </a:ext>
                </a:extLst>
              </p14:cNvPr>
              <p14:cNvContentPartPr/>
              <p14:nvPr/>
            </p14:nvContentPartPr>
            <p14:xfrm>
              <a:off x="3822360" y="592046"/>
              <a:ext cx="523800" cy="664920"/>
            </p14:xfrm>
          </p:contentPart>
        </mc:Choice>
        <mc:Fallback xmlns="">
          <p:pic>
            <p:nvPicPr>
              <p:cNvPr id="19" name="Ink 18">
                <a:extLst>
                  <a:ext uri="{FF2B5EF4-FFF2-40B4-BE49-F238E27FC236}">
                    <a16:creationId xmlns:a16="http://schemas.microsoft.com/office/drawing/2014/main" id="{ED74C7CC-9C18-49F0-84E2-EC2E74468F0C}"/>
                  </a:ext>
                </a:extLst>
              </p:cNvPr>
              <p:cNvPicPr/>
              <p:nvPr/>
            </p:nvPicPr>
            <p:blipFill>
              <a:blip r:embed="rId8"/>
              <a:stretch>
                <a:fillRect/>
              </a:stretch>
            </p:blipFill>
            <p:spPr>
              <a:xfrm>
                <a:off x="3786720" y="556046"/>
                <a:ext cx="59544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a:extLst>
                  <a:ext uri="{FF2B5EF4-FFF2-40B4-BE49-F238E27FC236}">
                    <a16:creationId xmlns:a16="http://schemas.microsoft.com/office/drawing/2014/main" id="{9CF75632-8175-4248-AEC1-8A162C0D0CC0}"/>
                  </a:ext>
                </a:extLst>
              </p14:cNvPr>
              <p14:cNvContentPartPr/>
              <p14:nvPr/>
            </p14:nvContentPartPr>
            <p14:xfrm>
              <a:off x="4806960" y="441206"/>
              <a:ext cx="786600" cy="779760"/>
            </p14:xfrm>
          </p:contentPart>
        </mc:Choice>
        <mc:Fallback xmlns="">
          <p:pic>
            <p:nvPicPr>
              <p:cNvPr id="28" name="Ink 27">
                <a:extLst>
                  <a:ext uri="{FF2B5EF4-FFF2-40B4-BE49-F238E27FC236}">
                    <a16:creationId xmlns:a16="http://schemas.microsoft.com/office/drawing/2014/main" id="{9CF75632-8175-4248-AEC1-8A162C0D0CC0}"/>
                  </a:ext>
                </a:extLst>
              </p:cNvPr>
              <p:cNvPicPr/>
              <p:nvPr/>
            </p:nvPicPr>
            <p:blipFill>
              <a:blip r:embed="rId10"/>
              <a:stretch>
                <a:fillRect/>
              </a:stretch>
            </p:blipFill>
            <p:spPr>
              <a:xfrm>
                <a:off x="4770960" y="405566"/>
                <a:ext cx="85824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0FDC9ED7-32B2-4544-8B30-0E9F06E9D529}"/>
                  </a:ext>
                </a:extLst>
              </p14:cNvPr>
              <p14:cNvContentPartPr/>
              <p14:nvPr/>
            </p14:nvContentPartPr>
            <p14:xfrm>
              <a:off x="5747640" y="546326"/>
              <a:ext cx="302760" cy="600120"/>
            </p14:xfrm>
          </p:contentPart>
        </mc:Choice>
        <mc:Fallback xmlns="">
          <p:pic>
            <p:nvPicPr>
              <p:cNvPr id="33" name="Ink 32">
                <a:extLst>
                  <a:ext uri="{FF2B5EF4-FFF2-40B4-BE49-F238E27FC236}">
                    <a16:creationId xmlns:a16="http://schemas.microsoft.com/office/drawing/2014/main" id="{0FDC9ED7-32B2-4544-8B30-0E9F06E9D529}"/>
                  </a:ext>
                </a:extLst>
              </p:cNvPr>
              <p:cNvPicPr/>
              <p:nvPr/>
            </p:nvPicPr>
            <p:blipFill>
              <a:blip r:embed="rId12"/>
              <a:stretch>
                <a:fillRect/>
              </a:stretch>
            </p:blipFill>
            <p:spPr>
              <a:xfrm>
                <a:off x="5711640" y="510326"/>
                <a:ext cx="37440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Ink 40">
                <a:extLst>
                  <a:ext uri="{FF2B5EF4-FFF2-40B4-BE49-F238E27FC236}">
                    <a16:creationId xmlns:a16="http://schemas.microsoft.com/office/drawing/2014/main" id="{7B962B6C-D2BA-47D8-AFB1-5C3C72050B36}"/>
                  </a:ext>
                </a:extLst>
              </p14:cNvPr>
              <p14:cNvContentPartPr/>
              <p14:nvPr/>
            </p14:nvContentPartPr>
            <p14:xfrm>
              <a:off x="6565920" y="509606"/>
              <a:ext cx="1231200" cy="733320"/>
            </p14:xfrm>
          </p:contentPart>
        </mc:Choice>
        <mc:Fallback xmlns="">
          <p:pic>
            <p:nvPicPr>
              <p:cNvPr id="41" name="Ink 40">
                <a:extLst>
                  <a:ext uri="{FF2B5EF4-FFF2-40B4-BE49-F238E27FC236}">
                    <a16:creationId xmlns:a16="http://schemas.microsoft.com/office/drawing/2014/main" id="{7B962B6C-D2BA-47D8-AFB1-5C3C72050B36}"/>
                  </a:ext>
                </a:extLst>
              </p:cNvPr>
              <p:cNvPicPr/>
              <p:nvPr/>
            </p:nvPicPr>
            <p:blipFill>
              <a:blip r:embed="rId14"/>
              <a:stretch>
                <a:fillRect/>
              </a:stretch>
            </p:blipFill>
            <p:spPr>
              <a:xfrm>
                <a:off x="6530270" y="473966"/>
                <a:ext cx="1302861"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Ink 43">
                <a:extLst>
                  <a:ext uri="{FF2B5EF4-FFF2-40B4-BE49-F238E27FC236}">
                    <a16:creationId xmlns:a16="http://schemas.microsoft.com/office/drawing/2014/main" id="{AE2BE911-31E2-4D41-ADFF-C0BCD38C802D}"/>
                  </a:ext>
                </a:extLst>
              </p14:cNvPr>
              <p14:cNvContentPartPr/>
              <p14:nvPr/>
            </p14:nvContentPartPr>
            <p14:xfrm>
              <a:off x="7985760" y="490526"/>
              <a:ext cx="537840" cy="761760"/>
            </p14:xfrm>
          </p:contentPart>
        </mc:Choice>
        <mc:Fallback xmlns="">
          <p:pic>
            <p:nvPicPr>
              <p:cNvPr id="44" name="Ink 43">
                <a:extLst>
                  <a:ext uri="{FF2B5EF4-FFF2-40B4-BE49-F238E27FC236}">
                    <a16:creationId xmlns:a16="http://schemas.microsoft.com/office/drawing/2014/main" id="{AE2BE911-31E2-4D41-ADFF-C0BCD38C802D}"/>
                  </a:ext>
                </a:extLst>
              </p:cNvPr>
              <p:cNvPicPr/>
              <p:nvPr/>
            </p:nvPicPr>
            <p:blipFill>
              <a:blip r:embed="rId16"/>
              <a:stretch>
                <a:fillRect/>
              </a:stretch>
            </p:blipFill>
            <p:spPr>
              <a:xfrm>
                <a:off x="7949760" y="454886"/>
                <a:ext cx="60948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Ink 44">
                <a:extLst>
                  <a:ext uri="{FF2B5EF4-FFF2-40B4-BE49-F238E27FC236}">
                    <a16:creationId xmlns:a16="http://schemas.microsoft.com/office/drawing/2014/main" id="{22A72533-ECCA-4F7E-B35D-A9CBC12F612E}"/>
                  </a:ext>
                </a:extLst>
              </p14:cNvPr>
              <p14:cNvContentPartPr/>
              <p14:nvPr/>
            </p14:nvContentPartPr>
            <p14:xfrm>
              <a:off x="8612520" y="392606"/>
              <a:ext cx="302400" cy="618480"/>
            </p14:xfrm>
          </p:contentPart>
        </mc:Choice>
        <mc:Fallback xmlns="">
          <p:pic>
            <p:nvPicPr>
              <p:cNvPr id="45" name="Ink 44">
                <a:extLst>
                  <a:ext uri="{FF2B5EF4-FFF2-40B4-BE49-F238E27FC236}">
                    <a16:creationId xmlns:a16="http://schemas.microsoft.com/office/drawing/2014/main" id="{22A72533-ECCA-4F7E-B35D-A9CBC12F612E}"/>
                  </a:ext>
                </a:extLst>
              </p:cNvPr>
              <p:cNvPicPr/>
              <p:nvPr/>
            </p:nvPicPr>
            <p:blipFill>
              <a:blip r:embed="rId18"/>
              <a:stretch>
                <a:fillRect/>
              </a:stretch>
            </p:blipFill>
            <p:spPr>
              <a:xfrm>
                <a:off x="8576880" y="356606"/>
                <a:ext cx="37404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6" name="Ink 45">
                <a:extLst>
                  <a:ext uri="{FF2B5EF4-FFF2-40B4-BE49-F238E27FC236}">
                    <a16:creationId xmlns:a16="http://schemas.microsoft.com/office/drawing/2014/main" id="{302584B6-0E41-4956-8147-CD4506563608}"/>
                  </a:ext>
                </a:extLst>
              </p14:cNvPr>
              <p14:cNvContentPartPr/>
              <p14:nvPr/>
            </p14:nvContentPartPr>
            <p14:xfrm>
              <a:off x="8743200" y="1166606"/>
              <a:ext cx="7200" cy="38520"/>
            </p14:xfrm>
          </p:contentPart>
        </mc:Choice>
        <mc:Fallback xmlns="">
          <p:pic>
            <p:nvPicPr>
              <p:cNvPr id="46" name="Ink 45">
                <a:extLst>
                  <a:ext uri="{FF2B5EF4-FFF2-40B4-BE49-F238E27FC236}">
                    <a16:creationId xmlns:a16="http://schemas.microsoft.com/office/drawing/2014/main" id="{302584B6-0E41-4956-8147-CD4506563608}"/>
                  </a:ext>
                </a:extLst>
              </p:cNvPr>
              <p:cNvPicPr/>
              <p:nvPr/>
            </p:nvPicPr>
            <p:blipFill>
              <a:blip r:embed="rId20"/>
              <a:stretch>
                <a:fillRect/>
              </a:stretch>
            </p:blipFill>
            <p:spPr>
              <a:xfrm>
                <a:off x="8707560" y="1130966"/>
                <a:ext cx="78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3" name="Ink 172">
                <a:extLst>
                  <a:ext uri="{FF2B5EF4-FFF2-40B4-BE49-F238E27FC236}">
                    <a16:creationId xmlns:a16="http://schemas.microsoft.com/office/drawing/2014/main" id="{9040B9C7-506A-4A2C-904C-BB27DFE5C6E7}"/>
                  </a:ext>
                </a:extLst>
              </p14:cNvPr>
              <p14:cNvContentPartPr/>
              <p14:nvPr/>
            </p14:nvContentPartPr>
            <p14:xfrm>
              <a:off x="6871491" y="1641668"/>
              <a:ext cx="4246200" cy="3316320"/>
            </p14:xfrm>
          </p:contentPart>
        </mc:Choice>
        <mc:Fallback xmlns="">
          <p:pic>
            <p:nvPicPr>
              <p:cNvPr id="173" name="Ink 172">
                <a:extLst>
                  <a:ext uri="{FF2B5EF4-FFF2-40B4-BE49-F238E27FC236}">
                    <a16:creationId xmlns:a16="http://schemas.microsoft.com/office/drawing/2014/main" id="{9040B9C7-506A-4A2C-904C-BB27DFE5C6E7}"/>
                  </a:ext>
                </a:extLst>
              </p:cNvPr>
              <p:cNvPicPr/>
              <p:nvPr/>
            </p:nvPicPr>
            <p:blipFill>
              <a:blip r:embed="rId22"/>
              <a:stretch>
                <a:fillRect/>
              </a:stretch>
            </p:blipFill>
            <p:spPr>
              <a:xfrm>
                <a:off x="6808491" y="1579028"/>
                <a:ext cx="4371840" cy="3441960"/>
              </a:xfrm>
              <a:prstGeom prst="rect">
                <a:avLst/>
              </a:prstGeom>
            </p:spPr>
          </p:pic>
        </mc:Fallback>
      </mc:AlternateContent>
    </p:spTree>
    <p:extLst>
      <p:ext uri="{BB962C8B-B14F-4D97-AF65-F5344CB8AC3E}">
        <p14:creationId xmlns:p14="http://schemas.microsoft.com/office/powerpoint/2010/main" val="62393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461" name="Ink 1460">
                <a:extLst>
                  <a:ext uri="{FF2B5EF4-FFF2-40B4-BE49-F238E27FC236}">
                    <a16:creationId xmlns:a16="http://schemas.microsoft.com/office/drawing/2014/main" id="{03878B33-5607-4621-94E2-C11CCBEA0C97}"/>
                  </a:ext>
                </a:extLst>
              </p14:cNvPr>
              <p14:cNvContentPartPr/>
              <p14:nvPr/>
            </p14:nvContentPartPr>
            <p14:xfrm>
              <a:off x="450600" y="505944"/>
              <a:ext cx="11433240" cy="6338160"/>
            </p14:xfrm>
          </p:contentPart>
        </mc:Choice>
        <mc:Fallback xmlns="">
          <p:pic>
            <p:nvPicPr>
              <p:cNvPr id="1461" name="Ink 1460">
                <a:extLst>
                  <a:ext uri="{FF2B5EF4-FFF2-40B4-BE49-F238E27FC236}">
                    <a16:creationId xmlns:a16="http://schemas.microsoft.com/office/drawing/2014/main" id="{03878B33-5607-4621-94E2-C11CCBEA0C97}"/>
                  </a:ext>
                </a:extLst>
              </p:cNvPr>
              <p:cNvPicPr/>
              <p:nvPr/>
            </p:nvPicPr>
            <p:blipFill>
              <a:blip r:embed="rId3"/>
              <a:stretch>
                <a:fillRect/>
              </a:stretch>
            </p:blipFill>
            <p:spPr>
              <a:xfrm>
                <a:off x="432960" y="469944"/>
                <a:ext cx="11486880" cy="6391800"/>
              </a:xfrm>
              <a:prstGeom prst="rect">
                <a:avLst/>
              </a:prstGeom>
            </p:spPr>
          </p:pic>
        </mc:Fallback>
      </mc:AlternateContent>
    </p:spTree>
    <p:extLst>
      <p:ext uri="{BB962C8B-B14F-4D97-AF65-F5344CB8AC3E}">
        <p14:creationId xmlns:p14="http://schemas.microsoft.com/office/powerpoint/2010/main" val="73844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3" name="Ink 62">
                <a:extLst>
                  <a:ext uri="{FF2B5EF4-FFF2-40B4-BE49-F238E27FC236}">
                    <a16:creationId xmlns:a16="http://schemas.microsoft.com/office/drawing/2014/main" id="{6822BEF6-6992-4EA1-98A6-3B0AC1A47D30}"/>
                  </a:ext>
                </a:extLst>
              </p14:cNvPr>
              <p14:cNvContentPartPr/>
              <p14:nvPr/>
            </p14:nvContentPartPr>
            <p14:xfrm>
              <a:off x="3117856" y="442646"/>
              <a:ext cx="6330943" cy="660240"/>
            </p14:xfrm>
          </p:contentPart>
        </mc:Choice>
        <mc:Fallback xmlns="">
          <p:pic>
            <p:nvPicPr>
              <p:cNvPr id="63" name="Ink 62">
                <a:extLst>
                  <a:ext uri="{FF2B5EF4-FFF2-40B4-BE49-F238E27FC236}">
                    <a16:creationId xmlns:a16="http://schemas.microsoft.com/office/drawing/2014/main" id="{6822BEF6-6992-4EA1-98A6-3B0AC1A47D30}"/>
                  </a:ext>
                </a:extLst>
              </p:cNvPr>
              <p:cNvPicPr/>
              <p:nvPr/>
            </p:nvPicPr>
            <p:blipFill>
              <a:blip r:embed="rId3"/>
              <a:stretch>
                <a:fillRect/>
              </a:stretch>
            </p:blipFill>
            <p:spPr>
              <a:xfrm>
                <a:off x="3082216" y="406646"/>
                <a:ext cx="6402583"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9" name="Ink 78">
                <a:extLst>
                  <a:ext uri="{FF2B5EF4-FFF2-40B4-BE49-F238E27FC236}">
                    <a16:creationId xmlns:a16="http://schemas.microsoft.com/office/drawing/2014/main" id="{57802895-D76E-459E-8667-E96DA95DE3DB}"/>
                  </a:ext>
                </a:extLst>
              </p14:cNvPr>
              <p14:cNvContentPartPr/>
              <p14:nvPr/>
            </p14:nvContentPartPr>
            <p14:xfrm>
              <a:off x="765823" y="442643"/>
              <a:ext cx="1898760" cy="660241"/>
            </p14:xfrm>
          </p:contentPart>
        </mc:Choice>
        <mc:Fallback xmlns="">
          <p:pic>
            <p:nvPicPr>
              <p:cNvPr id="79" name="Ink 78">
                <a:extLst>
                  <a:ext uri="{FF2B5EF4-FFF2-40B4-BE49-F238E27FC236}">
                    <a16:creationId xmlns:a16="http://schemas.microsoft.com/office/drawing/2014/main" id="{57802895-D76E-459E-8667-E96DA95DE3DB}"/>
                  </a:ext>
                </a:extLst>
              </p:cNvPr>
              <p:cNvPicPr/>
              <p:nvPr/>
            </p:nvPicPr>
            <p:blipFill>
              <a:blip r:embed="rId5"/>
              <a:stretch>
                <a:fillRect/>
              </a:stretch>
            </p:blipFill>
            <p:spPr>
              <a:xfrm>
                <a:off x="729828" y="406643"/>
                <a:ext cx="1970391" cy="73188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0" name="Ink 79">
                <a:extLst>
                  <a:ext uri="{FF2B5EF4-FFF2-40B4-BE49-F238E27FC236}">
                    <a16:creationId xmlns:a16="http://schemas.microsoft.com/office/drawing/2014/main" id="{6C874E36-135A-43F3-95AF-E80652002AC4}"/>
                  </a:ext>
                </a:extLst>
              </p14:cNvPr>
              <p14:cNvContentPartPr/>
              <p14:nvPr/>
            </p14:nvContentPartPr>
            <p14:xfrm>
              <a:off x="9640320" y="454526"/>
              <a:ext cx="139320" cy="345960"/>
            </p14:xfrm>
          </p:contentPart>
        </mc:Choice>
        <mc:Fallback xmlns="">
          <p:pic>
            <p:nvPicPr>
              <p:cNvPr id="80" name="Ink 79">
                <a:extLst>
                  <a:ext uri="{FF2B5EF4-FFF2-40B4-BE49-F238E27FC236}">
                    <a16:creationId xmlns:a16="http://schemas.microsoft.com/office/drawing/2014/main" id="{6C874E36-135A-43F3-95AF-E80652002AC4}"/>
                  </a:ext>
                </a:extLst>
              </p:cNvPr>
              <p:cNvPicPr/>
              <p:nvPr/>
            </p:nvPicPr>
            <p:blipFill>
              <a:blip r:embed="rId7"/>
              <a:stretch>
                <a:fillRect/>
              </a:stretch>
            </p:blipFill>
            <p:spPr>
              <a:xfrm>
                <a:off x="9604320" y="418526"/>
                <a:ext cx="210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 name="Ink 80">
                <a:extLst>
                  <a:ext uri="{FF2B5EF4-FFF2-40B4-BE49-F238E27FC236}">
                    <a16:creationId xmlns:a16="http://schemas.microsoft.com/office/drawing/2014/main" id="{F0D9C526-F6AD-4360-BD53-D266895BFE76}"/>
                  </a:ext>
                </a:extLst>
              </p14:cNvPr>
              <p14:cNvContentPartPr/>
              <p14:nvPr/>
            </p14:nvContentPartPr>
            <p14:xfrm>
              <a:off x="9683880" y="949166"/>
              <a:ext cx="9000" cy="32760"/>
            </p14:xfrm>
          </p:contentPart>
        </mc:Choice>
        <mc:Fallback xmlns="">
          <p:pic>
            <p:nvPicPr>
              <p:cNvPr id="81" name="Ink 80">
                <a:extLst>
                  <a:ext uri="{FF2B5EF4-FFF2-40B4-BE49-F238E27FC236}">
                    <a16:creationId xmlns:a16="http://schemas.microsoft.com/office/drawing/2014/main" id="{F0D9C526-F6AD-4360-BD53-D266895BFE76}"/>
                  </a:ext>
                </a:extLst>
              </p:cNvPr>
              <p:cNvPicPr/>
              <p:nvPr/>
            </p:nvPicPr>
            <p:blipFill>
              <a:blip r:embed="rId9"/>
              <a:stretch>
                <a:fillRect/>
              </a:stretch>
            </p:blipFill>
            <p:spPr>
              <a:xfrm>
                <a:off x="9647880" y="913166"/>
                <a:ext cx="80640" cy="104400"/>
              </a:xfrm>
              <a:prstGeom prst="rect">
                <a:avLst/>
              </a:prstGeom>
            </p:spPr>
          </p:pic>
        </mc:Fallback>
      </mc:AlternateContent>
      <p:sp>
        <p:nvSpPr>
          <p:cNvPr id="83" name="Content Placeholder 2">
            <a:extLst>
              <a:ext uri="{FF2B5EF4-FFF2-40B4-BE49-F238E27FC236}">
                <a16:creationId xmlns:a16="http://schemas.microsoft.com/office/drawing/2014/main" id="{EE5F2305-9991-4E12-AF38-71E42D221FFC}"/>
              </a:ext>
            </a:extLst>
          </p:cNvPr>
          <p:cNvSpPr txBox="1">
            <a:spLocks/>
          </p:cNvSpPr>
          <p:nvPr/>
        </p:nvSpPr>
        <p:spPr>
          <a:xfrm>
            <a:off x="838200" y="1825625"/>
            <a:ext cx="4352109"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check your chat window for a link to this Google Doc:</a:t>
            </a:r>
          </a:p>
          <a:p>
            <a:pPr lvl="1"/>
            <a:r>
              <a:rPr lang="en-US" sz="1600" i="1" dirty="0">
                <a:hlinkClick r:id="rId10"/>
              </a:rPr>
              <a:t>https://docs.google.com/document/d/1xJCMToZ56_ADz9VYAHs2MBc4QB3Bl1hDMQJhjEcC-O4/edit?usp=sharing</a:t>
            </a:r>
            <a:endParaRPr lang="en-US" sz="1600" i="1" dirty="0"/>
          </a:p>
          <a:p>
            <a:r>
              <a:rPr lang="en-US" dirty="0"/>
              <a:t>Type anywhere in the bulleted list:</a:t>
            </a:r>
          </a:p>
          <a:p>
            <a:pPr marL="0" indent="0">
              <a:buNone/>
            </a:pPr>
            <a:r>
              <a:rPr lang="en-US" sz="2000" dirty="0"/>
              <a:t>“How do you define virtual facilitation?”</a:t>
            </a:r>
          </a:p>
          <a:p>
            <a:r>
              <a:rPr lang="en-US" dirty="0"/>
              <a:t>Add a new bullet for your answer, and try not to type on top of each other’s lines.</a:t>
            </a:r>
          </a:p>
        </p:txBody>
      </p:sp>
      <mc:AlternateContent xmlns:mc="http://schemas.openxmlformats.org/markup-compatibility/2006" xmlns:p14="http://schemas.microsoft.com/office/powerpoint/2010/main">
        <mc:Choice Requires="p14">
          <p:contentPart p14:bwMode="auto" r:id="rId11">
            <p14:nvContentPartPr>
              <p14:cNvPr id="207" name="Ink 206">
                <a:extLst>
                  <a:ext uri="{FF2B5EF4-FFF2-40B4-BE49-F238E27FC236}">
                    <a16:creationId xmlns:a16="http://schemas.microsoft.com/office/drawing/2014/main" id="{2D3FFEF4-1043-4A5C-A10F-D076465580AA}"/>
                  </a:ext>
                </a:extLst>
              </p14:cNvPr>
              <p14:cNvContentPartPr/>
              <p14:nvPr/>
            </p14:nvContentPartPr>
            <p14:xfrm>
              <a:off x="6165960" y="2358566"/>
              <a:ext cx="4497840" cy="4143240"/>
            </p14:xfrm>
          </p:contentPart>
        </mc:Choice>
        <mc:Fallback xmlns="">
          <p:pic>
            <p:nvPicPr>
              <p:cNvPr id="207" name="Ink 206">
                <a:extLst>
                  <a:ext uri="{FF2B5EF4-FFF2-40B4-BE49-F238E27FC236}">
                    <a16:creationId xmlns:a16="http://schemas.microsoft.com/office/drawing/2014/main" id="{2D3FFEF4-1043-4A5C-A10F-D076465580AA}"/>
                  </a:ext>
                </a:extLst>
              </p:cNvPr>
              <p:cNvPicPr/>
              <p:nvPr/>
            </p:nvPicPr>
            <p:blipFill>
              <a:blip r:embed="rId12"/>
              <a:stretch>
                <a:fillRect/>
              </a:stretch>
            </p:blipFill>
            <p:spPr>
              <a:xfrm>
                <a:off x="6147960" y="2340926"/>
                <a:ext cx="4533480" cy="4178880"/>
              </a:xfrm>
              <a:prstGeom prst="rect">
                <a:avLst/>
              </a:prstGeom>
            </p:spPr>
          </p:pic>
        </mc:Fallback>
      </mc:AlternateContent>
    </p:spTree>
    <p:extLst>
      <p:ext uri="{BB962C8B-B14F-4D97-AF65-F5344CB8AC3E}">
        <p14:creationId xmlns:p14="http://schemas.microsoft.com/office/powerpoint/2010/main" val="33170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586</Words>
  <Application>Microsoft Office PowerPoint</Application>
  <PresentationFormat>Widescreen</PresentationFormat>
  <Paragraphs>76</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Tarallo</dc:creator>
  <cp:lastModifiedBy>Brian Tarallo</cp:lastModifiedBy>
  <cp:revision>36</cp:revision>
  <dcterms:created xsi:type="dcterms:W3CDTF">2017-12-19T16:05:27Z</dcterms:created>
  <dcterms:modified xsi:type="dcterms:W3CDTF">2017-12-21T01:48:14Z</dcterms:modified>
</cp:coreProperties>
</file>